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7" r:id="rId4"/>
  </p:sldMasterIdLst>
  <p:notesMasterIdLst>
    <p:notesMasterId r:id="rId18"/>
  </p:notesMasterIdLst>
  <p:handoutMasterIdLst>
    <p:handoutMasterId r:id="rId19"/>
  </p:handoutMasterIdLst>
  <p:sldIdLst>
    <p:sldId id="4619" r:id="rId5"/>
    <p:sldId id="4615" r:id="rId6"/>
    <p:sldId id="4600" r:id="rId7"/>
    <p:sldId id="4669" r:id="rId8"/>
    <p:sldId id="4671" r:id="rId9"/>
    <p:sldId id="4659" r:id="rId10"/>
    <p:sldId id="4672" r:id="rId11"/>
    <p:sldId id="4673" r:id="rId12"/>
    <p:sldId id="4663" r:id="rId13"/>
    <p:sldId id="4675" r:id="rId14"/>
    <p:sldId id="4674" r:id="rId15"/>
    <p:sldId id="4623" r:id="rId16"/>
    <p:sldId id="4676" r:id="rId17"/>
  </p:sldIdLst>
  <p:sldSz cx="9906000" cy="6858000" type="A4"/>
  <p:notesSz cx="6735763" cy="9866313"/>
  <p:custShowLst>
    <p:custShow name="目的別スライド ショー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3300"/>
    <a:srgbClr val="FDD4D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BC68D-6C99-43B8-824C-C29BAD353C64}" v="25" dt="2025-11-17T08:58:50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3" autoAdjust="0"/>
  </p:normalViewPr>
  <p:slideViewPr>
    <p:cSldViewPr snapToGrid="0" showGuides="1">
      <p:cViewPr varScale="1">
        <p:scale>
          <a:sx n="65" d="100"/>
          <a:sy n="65" d="100"/>
        </p:scale>
        <p:origin x="72" y="636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図師 尚文(ZUSHI Naofumi)" userId="977cf3cf-92ce-4201-a48f-a0fb8aa041a8" providerId="ADAL" clId="{90E00C33-9E2D-42B9-8C2C-1916F4DD4909}"/>
    <pc:docChg chg="undo custSel addSld delSld modSld sldOrd modShowInfo">
      <pc:chgData name="図師 尚文(ZUSHI Naofumi)" userId="977cf3cf-92ce-4201-a48f-a0fb8aa041a8" providerId="ADAL" clId="{90E00C33-9E2D-42B9-8C2C-1916F4DD4909}" dt="2025-07-11T02:46:18.533" v="1732" actId="2696"/>
      <pc:docMkLst>
        <pc:docMk/>
      </pc:docMkLst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3008278466" sldId="275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690318877" sldId="281"/>
        </pc:sldMkLst>
      </pc:sldChg>
      <pc:sldChg chg="del">
        <pc:chgData name="図師 尚文(ZUSHI Naofumi)" userId="977cf3cf-92ce-4201-a48f-a0fb8aa041a8" providerId="ADAL" clId="{90E00C33-9E2D-42B9-8C2C-1916F4DD4909}" dt="2025-07-09T04:26:34.774" v="10" actId="2696"/>
        <pc:sldMkLst>
          <pc:docMk/>
          <pc:sldMk cId="667736295" sldId="4549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3631900770" sldId="4588"/>
        </pc:sldMkLst>
      </pc:sldChg>
      <pc:sldChg chg="addSp delSp modSp del delDesignElem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1159575335" sldId="4593"/>
        </pc:sldMkLst>
      </pc:sldChg>
      <pc:sldChg chg="delSp modSp mod ord">
        <pc:chgData name="図師 尚文(ZUSHI Naofumi)" userId="977cf3cf-92ce-4201-a48f-a0fb8aa041a8" providerId="ADAL" clId="{90E00C33-9E2D-42B9-8C2C-1916F4DD4909}" dt="2025-07-09T08:43:40.698" v="1015" actId="1076"/>
        <pc:sldMkLst>
          <pc:docMk/>
          <pc:sldMk cId="3913759922" sldId="4594"/>
        </pc:sldMkLst>
      </pc:sldChg>
      <pc:sldChg chg="modSp del mod ord">
        <pc:chgData name="図師 尚文(ZUSHI Naofumi)" userId="977cf3cf-92ce-4201-a48f-a0fb8aa041a8" providerId="ADAL" clId="{90E00C33-9E2D-42B9-8C2C-1916F4DD4909}" dt="2025-07-11T02:33:15.987" v="1674" actId="2696"/>
        <pc:sldMkLst>
          <pc:docMk/>
          <pc:sldMk cId="386693171" sldId="4595"/>
        </pc:sldMkLst>
      </pc:sldChg>
      <pc:sldChg chg="modSp del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3243855120" sldId="4596"/>
        </pc:sldMkLst>
      </pc:sldChg>
      <pc:sldChg chg="modSp del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2930316605" sldId="4597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2365225675" sldId="4599"/>
        </pc:sldMkLst>
      </pc:sldChg>
      <pc:sldChg chg="addSp delSp modSp mod delDesignElem">
        <pc:chgData name="図師 尚文(ZUSHI Naofumi)" userId="977cf3cf-92ce-4201-a48f-a0fb8aa041a8" providerId="ADAL" clId="{90E00C33-9E2D-42B9-8C2C-1916F4DD4909}" dt="2025-07-09T04:32:18.309" v="56" actId="20577"/>
        <pc:sldMkLst>
          <pc:docMk/>
          <pc:sldMk cId="3229941991" sldId="4600"/>
        </pc:sldMkLst>
      </pc:sldChg>
      <pc:sldChg chg="modSp del ord">
        <pc:chgData name="図師 尚文(ZUSHI Naofumi)" userId="977cf3cf-92ce-4201-a48f-a0fb8aa041a8" providerId="ADAL" clId="{90E00C33-9E2D-42B9-8C2C-1916F4DD4909}" dt="2025-07-09T07:15:36.410" v="359" actId="2696"/>
        <pc:sldMkLst>
          <pc:docMk/>
          <pc:sldMk cId="318214588" sldId="4604"/>
        </pc:sldMkLst>
      </pc:sldChg>
      <pc:sldChg chg="modSp ord">
        <pc:chgData name="図師 尚文(ZUSHI Naofumi)" userId="977cf3cf-92ce-4201-a48f-a0fb8aa041a8" providerId="ADAL" clId="{90E00C33-9E2D-42B9-8C2C-1916F4DD4909}" dt="2025-07-09T04:38:26.645" v="145"/>
        <pc:sldMkLst>
          <pc:docMk/>
          <pc:sldMk cId="514044093" sldId="4605"/>
        </pc:sldMkLst>
      </pc:sldChg>
      <pc:sldChg chg="modSp ord">
        <pc:chgData name="図師 尚文(ZUSHI Naofumi)" userId="977cf3cf-92ce-4201-a48f-a0fb8aa041a8" providerId="ADAL" clId="{90E00C33-9E2D-42B9-8C2C-1916F4DD4909}" dt="2025-07-09T04:49:08.110" v="207"/>
        <pc:sldMkLst>
          <pc:docMk/>
          <pc:sldMk cId="1365428474" sldId="4606"/>
        </pc:sldMkLst>
      </pc:sldChg>
      <pc:sldChg chg="addSp delSp modSp mod ord">
        <pc:chgData name="図師 尚文(ZUSHI Naofumi)" userId="977cf3cf-92ce-4201-a48f-a0fb8aa041a8" providerId="ADAL" clId="{90E00C33-9E2D-42B9-8C2C-1916F4DD4909}" dt="2025-07-09T07:11:13.134" v="279" actId="1037"/>
        <pc:sldMkLst>
          <pc:docMk/>
          <pc:sldMk cId="262964398" sldId="4607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1941900167" sldId="4608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219814804" sldId="4609"/>
        </pc:sldMkLst>
      </pc:sldChg>
      <pc:sldChg chg="del">
        <pc:chgData name="図師 尚文(ZUSHI Naofumi)" userId="977cf3cf-92ce-4201-a48f-a0fb8aa041a8" providerId="ADAL" clId="{90E00C33-9E2D-42B9-8C2C-1916F4DD4909}" dt="2025-07-09T08:03:40.613" v="634" actId="2696"/>
        <pc:sldMkLst>
          <pc:docMk/>
          <pc:sldMk cId="3155390451" sldId="4611"/>
        </pc:sldMkLst>
      </pc:sldChg>
      <pc:sldChg chg="modSp del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2587752549" sldId="4612"/>
        </pc:sldMkLst>
      </pc:sldChg>
      <pc:sldChg chg="del">
        <pc:chgData name="図師 尚文(ZUSHI Naofumi)" userId="977cf3cf-92ce-4201-a48f-a0fb8aa041a8" providerId="ADAL" clId="{90E00C33-9E2D-42B9-8C2C-1916F4DD4909}" dt="2025-07-09T04:24:56.096" v="0" actId="2696"/>
        <pc:sldMkLst>
          <pc:docMk/>
          <pc:sldMk cId="3076587696" sldId="4614"/>
        </pc:sldMkLst>
      </pc:sldChg>
      <pc:sldChg chg="modSp mod">
        <pc:chgData name="図師 尚文(ZUSHI Naofumi)" userId="977cf3cf-92ce-4201-a48f-a0fb8aa041a8" providerId="ADAL" clId="{90E00C33-9E2D-42B9-8C2C-1916F4DD4909}" dt="2025-07-09T04:30:07.147" v="44"/>
        <pc:sldMkLst>
          <pc:docMk/>
          <pc:sldMk cId="2336937963" sldId="4615"/>
        </pc:sldMkLst>
      </pc:sldChg>
      <pc:sldChg chg="modSp del mod ord">
        <pc:chgData name="図師 尚文(ZUSHI Naofumi)" userId="977cf3cf-92ce-4201-a48f-a0fb8aa041a8" providerId="ADAL" clId="{90E00C33-9E2D-42B9-8C2C-1916F4DD4909}" dt="2025-07-11T02:33:15.987" v="1674" actId="2696"/>
        <pc:sldMkLst>
          <pc:docMk/>
          <pc:sldMk cId="1138322417" sldId="4616"/>
        </pc:sldMkLst>
      </pc:sldChg>
      <pc:sldChg chg="modSp del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952883196" sldId="4617"/>
        </pc:sldMkLst>
      </pc:sldChg>
      <pc:sldChg chg="modSp del">
        <pc:chgData name="図師 尚文(ZUSHI Naofumi)" userId="977cf3cf-92ce-4201-a48f-a0fb8aa041a8" providerId="ADAL" clId="{90E00C33-9E2D-42B9-8C2C-1916F4DD4909}" dt="2025-07-09T04:38:46.360" v="146" actId="2696"/>
        <pc:sldMkLst>
          <pc:docMk/>
          <pc:sldMk cId="3693641678" sldId="4618"/>
        </pc:sldMkLst>
      </pc:sldChg>
      <pc:sldChg chg="modSp mod">
        <pc:chgData name="図師 尚文(ZUSHI Naofumi)" userId="977cf3cf-92ce-4201-a48f-a0fb8aa041a8" providerId="ADAL" clId="{90E00C33-9E2D-42B9-8C2C-1916F4DD4909}" dt="2025-07-09T04:27:47.652" v="14"/>
        <pc:sldMkLst>
          <pc:docMk/>
          <pc:sldMk cId="2607550036" sldId="4619"/>
        </pc:sldMkLst>
      </pc:sldChg>
      <pc:sldChg chg="new del">
        <pc:chgData name="図師 尚文(ZUSHI Naofumi)" userId="977cf3cf-92ce-4201-a48f-a0fb8aa041a8" providerId="ADAL" clId="{90E00C33-9E2D-42B9-8C2C-1916F4DD4909}" dt="2025-07-09T04:28:48.531" v="16" actId="680"/>
        <pc:sldMkLst>
          <pc:docMk/>
          <pc:sldMk cId="404079283" sldId="4620"/>
        </pc:sldMkLst>
      </pc:sldChg>
      <pc:sldChg chg="addSp delSp modSp mod setBg setClrOvrMap delDesignElem">
        <pc:chgData name="図師 尚文(ZUSHI Naofumi)" userId="977cf3cf-92ce-4201-a48f-a0fb8aa041a8" providerId="ADAL" clId="{90E00C33-9E2D-42B9-8C2C-1916F4DD4909}" dt="2025-07-09T04:32:35.045" v="57"/>
        <pc:sldMkLst>
          <pc:docMk/>
          <pc:sldMk cId="2245569973" sldId="4620"/>
        </pc:sldMkLst>
      </pc:sldChg>
      <pc:sldChg chg="addSp delSp modSp mod setBg setClrOvrMap delDesignElem">
        <pc:chgData name="図師 尚文(ZUSHI Naofumi)" userId="977cf3cf-92ce-4201-a48f-a0fb8aa041a8" providerId="ADAL" clId="{90E00C33-9E2D-42B9-8C2C-1916F4DD4909}" dt="2025-07-09T04:32:55.364" v="58"/>
        <pc:sldMkLst>
          <pc:docMk/>
          <pc:sldMk cId="1771934033" sldId="4621"/>
        </pc:sldMkLst>
      </pc:sldChg>
      <pc:sldChg chg="addSp modSp mod setBg setClrOvrMap delDesignElem">
        <pc:chgData name="図師 尚文(ZUSHI Naofumi)" userId="977cf3cf-92ce-4201-a48f-a0fb8aa041a8" providerId="ADAL" clId="{90E00C33-9E2D-42B9-8C2C-1916F4DD4909}" dt="2025-07-09T04:33:17.504" v="59"/>
        <pc:sldMkLst>
          <pc:docMk/>
          <pc:sldMk cId="2167532483" sldId="4622"/>
        </pc:sldMkLst>
      </pc:sldChg>
      <pc:sldChg chg="modSp del mod">
        <pc:chgData name="図師 尚文(ZUSHI Naofumi)" userId="977cf3cf-92ce-4201-a48f-a0fb8aa041a8" providerId="ADAL" clId="{90E00C33-9E2D-42B9-8C2C-1916F4DD4909}" dt="2025-07-09T04:52:44.305" v="226" actId="2696"/>
        <pc:sldMkLst>
          <pc:docMk/>
          <pc:sldMk cId="2142186407" sldId="4623"/>
        </pc:sldMkLst>
      </pc:sldChg>
      <pc:sldChg chg="addSp delSp modSp mod">
        <pc:chgData name="図師 尚文(ZUSHI Naofumi)" userId="977cf3cf-92ce-4201-a48f-a0fb8aa041a8" providerId="ADAL" clId="{90E00C33-9E2D-42B9-8C2C-1916F4DD4909}" dt="2025-07-09T07:11:21.964" v="280" actId="1076"/>
        <pc:sldMkLst>
          <pc:docMk/>
          <pc:sldMk cId="983516805" sldId="4624"/>
        </pc:sldMkLst>
      </pc:sldChg>
      <pc:sldChg chg="modSp mod">
        <pc:chgData name="図師 尚文(ZUSHI Naofumi)" userId="977cf3cf-92ce-4201-a48f-a0fb8aa041a8" providerId="ADAL" clId="{90E00C33-9E2D-42B9-8C2C-1916F4DD4909}" dt="2025-07-10T09:19:09.040" v="1424" actId="20577"/>
        <pc:sldMkLst>
          <pc:docMk/>
          <pc:sldMk cId="7595243" sldId="4625"/>
        </pc:sldMkLst>
      </pc:sldChg>
      <pc:sldChg chg="addSp delSp modSp mod setBg">
        <pc:chgData name="図師 尚文(ZUSHI Naofumi)" userId="977cf3cf-92ce-4201-a48f-a0fb8aa041a8" providerId="ADAL" clId="{90E00C33-9E2D-42B9-8C2C-1916F4DD4909}" dt="2025-07-09T08:43:59.956" v="1017" actId="1076"/>
        <pc:sldMkLst>
          <pc:docMk/>
          <pc:sldMk cId="1179614324" sldId="4626"/>
        </pc:sldMkLst>
      </pc:sldChg>
      <pc:sldChg chg="del">
        <pc:chgData name="図師 尚文(ZUSHI Naofumi)" userId="977cf3cf-92ce-4201-a48f-a0fb8aa041a8" providerId="ADAL" clId="{90E00C33-9E2D-42B9-8C2C-1916F4DD4909}" dt="2025-07-09T07:58:36.059" v="632" actId="2696"/>
        <pc:sldMkLst>
          <pc:docMk/>
          <pc:sldMk cId="1191828433" sldId="4627"/>
        </pc:sldMkLst>
      </pc:sldChg>
      <pc:sldChg chg="addSp delSp modSp mod">
        <pc:chgData name="図師 尚文(ZUSHI Naofumi)" userId="977cf3cf-92ce-4201-a48f-a0fb8aa041a8" providerId="ADAL" clId="{90E00C33-9E2D-42B9-8C2C-1916F4DD4909}" dt="2025-07-09T07:34:29.456" v="551" actId="1076"/>
        <pc:sldMkLst>
          <pc:docMk/>
          <pc:sldMk cId="276088248" sldId="4628"/>
        </pc:sldMkLst>
      </pc:sldChg>
      <pc:sldChg chg="delSp modSp del mod ord">
        <pc:chgData name="図師 尚文(ZUSHI Naofumi)" userId="977cf3cf-92ce-4201-a48f-a0fb8aa041a8" providerId="ADAL" clId="{90E00C33-9E2D-42B9-8C2C-1916F4DD4909}" dt="2025-07-09T07:33:06.311" v="542" actId="2696"/>
        <pc:sldMkLst>
          <pc:docMk/>
          <pc:sldMk cId="1645960097" sldId="4629"/>
        </pc:sldMkLst>
      </pc:sldChg>
      <pc:sldChg chg="addSp delSp modSp mod">
        <pc:chgData name="図師 尚文(ZUSHI Naofumi)" userId="977cf3cf-92ce-4201-a48f-a0fb8aa041a8" providerId="ADAL" clId="{90E00C33-9E2D-42B9-8C2C-1916F4DD4909}" dt="2025-07-09T08:46:05.154" v="1044" actId="20577"/>
        <pc:sldMkLst>
          <pc:docMk/>
          <pc:sldMk cId="3447034184" sldId="4630"/>
        </pc:sldMkLst>
      </pc:sldChg>
      <pc:sldChg chg="del">
        <pc:chgData name="図師 尚文(ZUSHI Naofumi)" userId="977cf3cf-92ce-4201-a48f-a0fb8aa041a8" providerId="ADAL" clId="{90E00C33-9E2D-42B9-8C2C-1916F4DD4909}" dt="2025-07-09T07:58:36.059" v="632" actId="2696"/>
        <pc:sldMkLst>
          <pc:docMk/>
          <pc:sldMk cId="766390796" sldId="4631"/>
        </pc:sldMkLst>
      </pc:sldChg>
      <pc:sldChg chg="addSp delSp modSp mod">
        <pc:chgData name="図師 尚文(ZUSHI Naofumi)" userId="977cf3cf-92ce-4201-a48f-a0fb8aa041a8" providerId="ADAL" clId="{90E00C33-9E2D-42B9-8C2C-1916F4DD4909}" dt="2025-07-09T08:44:20.620" v="1020" actId="1076"/>
        <pc:sldMkLst>
          <pc:docMk/>
          <pc:sldMk cId="1342715004" sldId="4632"/>
        </pc:sldMkLst>
      </pc:sldChg>
      <pc:sldChg chg="del">
        <pc:chgData name="図師 尚文(ZUSHI Naofumi)" userId="977cf3cf-92ce-4201-a48f-a0fb8aa041a8" providerId="ADAL" clId="{90E00C33-9E2D-42B9-8C2C-1916F4DD4909}" dt="2025-07-09T07:37:16.478" v="565" actId="2696"/>
        <pc:sldMkLst>
          <pc:docMk/>
          <pc:sldMk cId="946941550" sldId="4633"/>
        </pc:sldMkLst>
      </pc:sldChg>
      <pc:sldChg chg="delSp modSp mod">
        <pc:chgData name="図師 尚文(ZUSHI Naofumi)" userId="977cf3cf-92ce-4201-a48f-a0fb8aa041a8" providerId="ADAL" clId="{90E00C33-9E2D-42B9-8C2C-1916F4DD4909}" dt="2025-07-09T07:34:54.438" v="556" actId="14100"/>
        <pc:sldMkLst>
          <pc:docMk/>
          <pc:sldMk cId="4233311782" sldId="4634"/>
        </pc:sldMkLst>
      </pc:sldChg>
      <pc:sldChg chg="delSp modSp mod">
        <pc:chgData name="図師 尚文(ZUSHI Naofumi)" userId="977cf3cf-92ce-4201-a48f-a0fb8aa041a8" providerId="ADAL" clId="{90E00C33-9E2D-42B9-8C2C-1916F4DD4909}" dt="2025-07-09T08:44:30.503" v="1022" actId="14100"/>
        <pc:sldMkLst>
          <pc:docMk/>
          <pc:sldMk cId="810138104" sldId="4635"/>
        </pc:sldMkLst>
      </pc:sldChg>
      <pc:sldChg chg="addSp delSp modSp mod">
        <pc:chgData name="図師 尚文(ZUSHI Naofumi)" userId="977cf3cf-92ce-4201-a48f-a0fb8aa041a8" providerId="ADAL" clId="{90E00C33-9E2D-42B9-8C2C-1916F4DD4909}" dt="2025-07-09T07:50:38.552" v="592" actId="1076"/>
        <pc:sldMkLst>
          <pc:docMk/>
          <pc:sldMk cId="2395867244" sldId="4636"/>
        </pc:sldMkLst>
      </pc:sldChg>
      <pc:sldChg chg="addSp delSp modSp mod">
        <pc:chgData name="図師 尚文(ZUSHI Naofumi)" userId="977cf3cf-92ce-4201-a48f-a0fb8aa041a8" providerId="ADAL" clId="{90E00C33-9E2D-42B9-8C2C-1916F4DD4909}" dt="2025-07-09T08:44:38.904" v="1023" actId="255"/>
        <pc:sldMkLst>
          <pc:docMk/>
          <pc:sldMk cId="3367978498" sldId="4637"/>
        </pc:sldMkLst>
      </pc:sldChg>
      <pc:sldChg chg="addSp modSp mod">
        <pc:chgData name="図師 尚文(ZUSHI Naofumi)" userId="977cf3cf-92ce-4201-a48f-a0fb8aa041a8" providerId="ADAL" clId="{90E00C33-9E2D-42B9-8C2C-1916F4DD4909}" dt="2025-07-09T07:55:33.382" v="614" actId="14100"/>
        <pc:sldMkLst>
          <pc:docMk/>
          <pc:sldMk cId="1792189763" sldId="4638"/>
        </pc:sldMkLst>
      </pc:sldChg>
      <pc:sldChg chg="addSp modSp mod">
        <pc:chgData name="図師 尚文(ZUSHI Naofumi)" userId="977cf3cf-92ce-4201-a48f-a0fb8aa041a8" providerId="ADAL" clId="{90E00C33-9E2D-42B9-8C2C-1916F4DD4909}" dt="2025-07-09T08:44:56.592" v="1028" actId="1035"/>
        <pc:sldMkLst>
          <pc:docMk/>
          <pc:sldMk cId="1836725052" sldId="4639"/>
        </pc:sldMkLst>
      </pc:sldChg>
      <pc:sldChg chg="modSp mod">
        <pc:chgData name="図師 尚文(ZUSHI Naofumi)" userId="977cf3cf-92ce-4201-a48f-a0fb8aa041a8" providerId="ADAL" clId="{90E00C33-9E2D-42B9-8C2C-1916F4DD4909}" dt="2025-07-11T02:19:11.540" v="1633" actId="207"/>
        <pc:sldMkLst>
          <pc:docMk/>
          <pc:sldMk cId="1007279525" sldId="4640"/>
        </pc:sldMkLst>
      </pc:sldChg>
      <pc:sldChg chg="del">
        <pc:chgData name="図師 尚文(ZUSHI Naofumi)" userId="977cf3cf-92ce-4201-a48f-a0fb8aa041a8" providerId="ADAL" clId="{90E00C33-9E2D-42B9-8C2C-1916F4DD4909}" dt="2025-07-09T08:02:49.312" v="633" actId="2696"/>
        <pc:sldMkLst>
          <pc:docMk/>
          <pc:sldMk cId="1917137022" sldId="4640"/>
        </pc:sldMkLst>
      </pc:sldChg>
      <pc:sldChg chg="modSp mod">
        <pc:chgData name="図師 尚文(ZUSHI Naofumi)" userId="977cf3cf-92ce-4201-a48f-a0fb8aa041a8" providerId="ADAL" clId="{90E00C33-9E2D-42B9-8C2C-1916F4DD4909}" dt="2025-07-11T02:19:37.308" v="1634" actId="207"/>
        <pc:sldMkLst>
          <pc:docMk/>
          <pc:sldMk cId="3062934382" sldId="4641"/>
        </pc:sldMkLst>
      </pc:sldChg>
      <pc:sldChg chg="modSp mod">
        <pc:chgData name="図師 尚文(ZUSHI Naofumi)" userId="977cf3cf-92ce-4201-a48f-a0fb8aa041a8" providerId="ADAL" clId="{90E00C33-9E2D-42B9-8C2C-1916F4DD4909}" dt="2025-07-11T02:19:58.802" v="1636" actId="207"/>
        <pc:sldMkLst>
          <pc:docMk/>
          <pc:sldMk cId="2999725877" sldId="4642"/>
        </pc:sldMkLst>
      </pc:sldChg>
      <pc:sldChg chg="modSp mod">
        <pc:chgData name="図師 尚文(ZUSHI Naofumi)" userId="977cf3cf-92ce-4201-a48f-a0fb8aa041a8" providerId="ADAL" clId="{90E00C33-9E2D-42B9-8C2C-1916F4DD4909}" dt="2025-07-11T02:21:02.728" v="1641" actId="207"/>
        <pc:sldMkLst>
          <pc:docMk/>
          <pc:sldMk cId="3835503191" sldId="4643"/>
        </pc:sldMkLst>
      </pc:sldChg>
      <pc:sldChg chg="modSp mod ord">
        <pc:chgData name="図師 尚文(ZUSHI Naofumi)" userId="977cf3cf-92ce-4201-a48f-a0fb8aa041a8" providerId="ADAL" clId="{90E00C33-9E2D-42B9-8C2C-1916F4DD4909}" dt="2025-07-11T02:20:44.860" v="1639" actId="207"/>
        <pc:sldMkLst>
          <pc:docMk/>
          <pc:sldMk cId="1256211319" sldId="4644"/>
        </pc:sldMkLst>
      </pc:sldChg>
      <pc:sldChg chg="del">
        <pc:chgData name="図師 尚文(ZUSHI Naofumi)" userId="977cf3cf-92ce-4201-a48f-a0fb8aa041a8" providerId="ADAL" clId="{90E00C33-9E2D-42B9-8C2C-1916F4DD4909}" dt="2025-07-09T08:41:02.545" v="974" actId="2696"/>
        <pc:sldMkLst>
          <pc:docMk/>
          <pc:sldMk cId="2324928434" sldId="4644"/>
        </pc:sldMkLst>
      </pc:sldChg>
      <pc:sldChg chg="modSp mod">
        <pc:chgData name="図師 尚文(ZUSHI Naofumi)" userId="977cf3cf-92ce-4201-a48f-a0fb8aa041a8" providerId="ADAL" clId="{90E00C33-9E2D-42B9-8C2C-1916F4DD4909}" dt="2025-07-11T02:21:16.399" v="1642" actId="207"/>
        <pc:sldMkLst>
          <pc:docMk/>
          <pc:sldMk cId="567342134" sldId="4645"/>
        </pc:sldMkLst>
      </pc:sldChg>
      <pc:sldChg chg="del">
        <pc:chgData name="図師 尚文(ZUSHI Naofumi)" userId="977cf3cf-92ce-4201-a48f-a0fb8aa041a8" providerId="ADAL" clId="{90E00C33-9E2D-42B9-8C2C-1916F4DD4909}" dt="2025-07-09T08:41:02.545" v="974" actId="2696"/>
        <pc:sldMkLst>
          <pc:docMk/>
          <pc:sldMk cId="2718786082" sldId="4645"/>
        </pc:sldMkLst>
      </pc:sldChg>
      <pc:sldChg chg="modSp mod">
        <pc:chgData name="図師 尚文(ZUSHI Naofumi)" userId="977cf3cf-92ce-4201-a48f-a0fb8aa041a8" providerId="ADAL" clId="{90E00C33-9E2D-42B9-8C2C-1916F4DD4909}" dt="2025-07-11T02:30:26.192" v="1645" actId="207"/>
        <pc:sldMkLst>
          <pc:docMk/>
          <pc:sldMk cId="447901654" sldId="4646"/>
        </pc:sldMkLst>
      </pc:sldChg>
      <pc:sldChg chg="del">
        <pc:chgData name="図師 尚文(ZUSHI Naofumi)" userId="977cf3cf-92ce-4201-a48f-a0fb8aa041a8" providerId="ADAL" clId="{90E00C33-9E2D-42B9-8C2C-1916F4DD4909}" dt="2025-07-09T08:41:02.545" v="974" actId="2696"/>
        <pc:sldMkLst>
          <pc:docMk/>
          <pc:sldMk cId="2769260979" sldId="4646"/>
        </pc:sldMkLst>
      </pc:sldChg>
      <pc:sldChg chg="modSp mod">
        <pc:chgData name="図師 尚文(ZUSHI Naofumi)" userId="977cf3cf-92ce-4201-a48f-a0fb8aa041a8" providerId="ADAL" clId="{90E00C33-9E2D-42B9-8C2C-1916F4DD4909}" dt="2025-07-11T02:31:04.408" v="1647" actId="207"/>
        <pc:sldMkLst>
          <pc:docMk/>
          <pc:sldMk cId="2569261881" sldId="4647"/>
        </pc:sldMkLst>
      </pc:sldChg>
      <pc:sldChg chg="del">
        <pc:chgData name="図師 尚文(ZUSHI Naofumi)" userId="977cf3cf-92ce-4201-a48f-a0fb8aa041a8" providerId="ADAL" clId="{90E00C33-9E2D-42B9-8C2C-1916F4DD4909}" dt="2025-07-09T08:41:02.545" v="974" actId="2696"/>
        <pc:sldMkLst>
          <pc:docMk/>
          <pc:sldMk cId="3580168088" sldId="4647"/>
        </pc:sldMkLst>
      </pc:sldChg>
      <pc:sldChg chg="del">
        <pc:chgData name="図師 尚文(ZUSHI Naofumi)" userId="977cf3cf-92ce-4201-a48f-a0fb8aa041a8" providerId="ADAL" clId="{90E00C33-9E2D-42B9-8C2C-1916F4DD4909}" dt="2025-07-09T08:41:02.545" v="974" actId="2696"/>
        <pc:sldMkLst>
          <pc:docMk/>
          <pc:sldMk cId="2052169535" sldId="4648"/>
        </pc:sldMkLst>
      </pc:sldChg>
      <pc:sldChg chg="modSp mod">
        <pc:chgData name="図師 尚文(ZUSHI Naofumi)" userId="977cf3cf-92ce-4201-a48f-a0fb8aa041a8" providerId="ADAL" clId="{90E00C33-9E2D-42B9-8C2C-1916F4DD4909}" dt="2025-07-11T02:32:18.612" v="1652" actId="207"/>
        <pc:sldMkLst>
          <pc:docMk/>
          <pc:sldMk cId="2675417713" sldId="4648"/>
        </pc:sldMkLst>
      </pc:sldChg>
      <pc:sldChg chg="delSp del mod">
        <pc:chgData name="図師 尚文(ZUSHI Naofumi)" userId="977cf3cf-92ce-4201-a48f-a0fb8aa041a8" providerId="ADAL" clId="{90E00C33-9E2D-42B9-8C2C-1916F4DD4909}" dt="2025-07-11T02:46:18.533" v="1732" actId="2696"/>
        <pc:sldMkLst>
          <pc:docMk/>
          <pc:sldMk cId="3483154590" sldId="4649"/>
        </pc:sldMkLst>
      </pc:sldChg>
      <pc:sldChg chg="addSp delSp modSp add del mod setBg">
        <pc:chgData name="図師 尚文(ZUSHI Naofumi)" userId="977cf3cf-92ce-4201-a48f-a0fb8aa041a8" providerId="ADAL" clId="{90E00C33-9E2D-42B9-8C2C-1916F4DD4909}" dt="2025-07-11T02:43:59.250" v="1718" actId="1076"/>
        <pc:sldMkLst>
          <pc:docMk/>
          <pc:sldMk cId="2339869497" sldId="4650"/>
        </pc:sldMkLst>
      </pc:sldChg>
      <pc:sldChg chg="addSp modSp mod">
        <pc:chgData name="図師 尚文(ZUSHI Naofumi)" userId="977cf3cf-92ce-4201-a48f-a0fb8aa041a8" providerId="ADAL" clId="{90E00C33-9E2D-42B9-8C2C-1916F4DD4909}" dt="2025-07-10T09:40:56.556" v="1500" actId="14100"/>
        <pc:sldMkLst>
          <pc:docMk/>
          <pc:sldMk cId="3154234379" sldId="4651"/>
        </pc:sldMkLst>
      </pc:sldChg>
      <pc:sldChg chg="addSp delSp modSp mod setBg">
        <pc:chgData name="図師 尚文(ZUSHI Naofumi)" userId="977cf3cf-92ce-4201-a48f-a0fb8aa041a8" providerId="ADAL" clId="{90E00C33-9E2D-42B9-8C2C-1916F4DD4909}" dt="2025-07-11T02:38:27.841" v="1680" actId="1076"/>
        <pc:sldMkLst>
          <pc:docMk/>
          <pc:sldMk cId="3320814628" sldId="4652"/>
        </pc:sldMkLst>
      </pc:sldChg>
      <pc:sldChg chg="addSp delSp modSp add del mod setBg addAnim delAnim">
        <pc:chgData name="図師 尚文(ZUSHI Naofumi)" userId="977cf3cf-92ce-4201-a48f-a0fb8aa041a8" providerId="ADAL" clId="{90E00C33-9E2D-42B9-8C2C-1916F4DD4909}" dt="2025-07-10T09:39:17.473" v="1484" actId="14100"/>
        <pc:sldMkLst>
          <pc:docMk/>
          <pc:sldMk cId="3327878772" sldId="4653"/>
        </pc:sldMkLst>
      </pc:sldChg>
      <pc:sldChg chg="addSp modSp mod">
        <pc:chgData name="図師 尚文(ZUSHI Naofumi)" userId="977cf3cf-92ce-4201-a48f-a0fb8aa041a8" providerId="ADAL" clId="{90E00C33-9E2D-42B9-8C2C-1916F4DD4909}" dt="2025-07-11T02:45:57.214" v="1731" actId="14100"/>
        <pc:sldMkLst>
          <pc:docMk/>
          <pc:sldMk cId="1701527264" sldId="4654"/>
        </pc:sldMkLst>
      </pc:sldChg>
      <pc:sldChg chg="addSp modSp mod">
        <pc:chgData name="図師 尚文(ZUSHI Naofumi)" userId="977cf3cf-92ce-4201-a48f-a0fb8aa041a8" providerId="ADAL" clId="{90E00C33-9E2D-42B9-8C2C-1916F4DD4909}" dt="2025-07-11T02:45:08.931" v="1730" actId="1076"/>
        <pc:sldMkLst>
          <pc:docMk/>
          <pc:sldMk cId="1728371893" sldId="4655"/>
        </pc:sldMkLst>
      </pc:sldChg>
      <pc:sldChg chg="addSp modSp mod">
        <pc:chgData name="図師 尚文(ZUSHI Naofumi)" userId="977cf3cf-92ce-4201-a48f-a0fb8aa041a8" providerId="ADAL" clId="{90E00C33-9E2D-42B9-8C2C-1916F4DD4909}" dt="2025-07-11T02:44:17.334" v="1720" actId="1076"/>
        <pc:sldMkLst>
          <pc:docMk/>
          <pc:sldMk cId="52034169" sldId="4656"/>
        </pc:sldMkLst>
      </pc:sldChg>
    </pc:docChg>
  </pc:docChgLst>
  <pc:docChgLst>
    <pc:chgData name="図師 尚文(ZUSHI Naofumi)" userId="977cf3cf-92ce-4201-a48f-a0fb8aa041a8" providerId="ADAL" clId="{7176DD90-BF7E-47A7-BF6D-95AAF85254E7}"/>
    <pc:docChg chg="undo custSel addSld delSld modSld sldOrd">
      <pc:chgData name="図師 尚文(ZUSHI Naofumi)" userId="977cf3cf-92ce-4201-a48f-a0fb8aa041a8" providerId="ADAL" clId="{7176DD90-BF7E-47A7-BF6D-95AAF85254E7}" dt="2025-11-17T09:04:06.822" v="843" actId="20577"/>
      <pc:docMkLst>
        <pc:docMk/>
      </pc:docMkLst>
      <pc:sldChg chg="modSp del">
        <pc:chgData name="図師 尚文(ZUSHI Naofumi)" userId="977cf3cf-92ce-4201-a48f-a0fb8aa041a8" providerId="ADAL" clId="{7176DD90-BF7E-47A7-BF6D-95AAF85254E7}" dt="2025-11-07T05:17:03.471" v="296" actId="2696"/>
        <pc:sldMkLst>
          <pc:docMk/>
          <pc:sldMk cId="3913759922" sldId="4594"/>
        </pc:sldMkLst>
      </pc:sldChg>
      <pc:sldChg chg="addSp delSp modSp mod setBg delDesignElem">
        <pc:chgData name="図師 尚文(ZUSHI Naofumi)" userId="977cf3cf-92ce-4201-a48f-a0fb8aa041a8" providerId="ADAL" clId="{7176DD90-BF7E-47A7-BF6D-95AAF85254E7}" dt="2025-11-07T05:07:36.485" v="28"/>
        <pc:sldMkLst>
          <pc:docMk/>
          <pc:sldMk cId="3229941991" sldId="4600"/>
        </pc:sldMkLst>
        <pc:spChg chg="mod">
          <ac:chgData name="図師 尚文(ZUSHI Naofumi)" userId="977cf3cf-92ce-4201-a48f-a0fb8aa041a8" providerId="ADAL" clId="{7176DD90-BF7E-47A7-BF6D-95AAF85254E7}" dt="2025-11-07T05:06:14.778" v="3" actId="26606"/>
          <ac:spMkLst>
            <pc:docMk/>
            <pc:sldMk cId="3229941991" sldId="4600"/>
            <ac:spMk id="4" creationId="{B16C3BCD-58B7-AAEA-7A59-9EB1E06DD309}"/>
          </ac:spMkLst>
        </pc:spChg>
        <pc:spChg chg="mod">
          <ac:chgData name="図師 尚文(ZUSHI Naofumi)" userId="977cf3cf-92ce-4201-a48f-a0fb8aa041a8" providerId="ADAL" clId="{7176DD90-BF7E-47A7-BF6D-95AAF85254E7}" dt="2025-11-07T05:06:14.778" v="3" actId="26606"/>
          <ac:spMkLst>
            <pc:docMk/>
            <pc:sldMk cId="3229941991" sldId="4600"/>
            <ac:spMk id="5" creationId="{CAD16BAA-1491-6098-A32B-C8F5D1B91B3C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3229941991" sldId="4600"/>
            <ac:spMk id="20" creationId="{4609862E-48F9-45AC-8D44-67A0268A7935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3229941991" sldId="4600"/>
            <ac:spMk id="22" creationId="{2D5EEA8B-2D86-4D1D-96B3-6B8290303786}"/>
          </ac:spMkLst>
        </pc:sp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3229941991" sldId="4600"/>
            <ac:cxnSpMk id="10" creationId="{FEB90296-CFE0-401D-9CA3-32966EC4F01D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3229941991" sldId="4600"/>
            <ac:cxnSpMk id="12" creationId="{08C9B4EE-7611-4ED9-B356-7BDD377C39B0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3229941991" sldId="4600"/>
            <ac:cxnSpMk id="14" creationId="{4A4F266A-F2F7-47CD-8BBC-E3777E982FD2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3229941991" sldId="4600"/>
            <ac:cxnSpMk id="16" creationId="{20D69C80-8919-4A32-B897-F2A21F940574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3229941991" sldId="4600"/>
            <ac:cxnSpMk id="18" creationId="{F427B072-CC5B-481B-9719-8CD4C54444BE}"/>
          </ac:cxnSpMkLst>
        </pc:cxnChg>
      </pc:sldChg>
      <pc:sldChg chg="modSp mod">
        <pc:chgData name="図師 尚文(ZUSHI Naofumi)" userId="977cf3cf-92ce-4201-a48f-a0fb8aa041a8" providerId="ADAL" clId="{7176DD90-BF7E-47A7-BF6D-95AAF85254E7}" dt="2025-11-11T10:17:40.952" v="377" actId="1076"/>
        <pc:sldMkLst>
          <pc:docMk/>
          <pc:sldMk cId="2336937963" sldId="4615"/>
        </pc:sldMkLst>
        <pc:spChg chg="mod">
          <ac:chgData name="図師 尚文(ZUSHI Naofumi)" userId="977cf3cf-92ce-4201-a48f-a0fb8aa041a8" providerId="ADAL" clId="{7176DD90-BF7E-47A7-BF6D-95AAF85254E7}" dt="2025-11-11T10:17:40.952" v="377" actId="1076"/>
          <ac:spMkLst>
            <pc:docMk/>
            <pc:sldMk cId="2336937963" sldId="4615"/>
            <ac:spMk id="2" creationId="{AEBC8CD7-08F8-7793-42D6-FF681A2DE0B5}"/>
          </ac:spMkLst>
        </pc:spChg>
        <pc:spChg chg="mod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2336937963" sldId="4615"/>
            <ac:spMk id="4" creationId="{B16C3BCD-58B7-AAEA-7A59-9EB1E06DD309}"/>
          </ac:spMkLst>
        </pc:spChg>
        <pc:spChg chg="mod">
          <ac:chgData name="図師 尚文(ZUSHI Naofumi)" userId="977cf3cf-92ce-4201-a48f-a0fb8aa041a8" providerId="ADAL" clId="{7176DD90-BF7E-47A7-BF6D-95AAF85254E7}" dt="2025-11-11T10:17:36.192" v="375" actId="1076"/>
          <ac:spMkLst>
            <pc:docMk/>
            <pc:sldMk cId="2336937963" sldId="4615"/>
            <ac:spMk id="6" creationId="{5152C097-F15C-37BB-0087-D095B4F6269E}"/>
          </ac:spMkLst>
        </pc:spChg>
        <pc:cxnChg chg="mod">
          <ac:chgData name="図師 尚文(ZUSHI Naofumi)" userId="977cf3cf-92ce-4201-a48f-a0fb8aa041a8" providerId="ADAL" clId="{7176DD90-BF7E-47A7-BF6D-95AAF85254E7}" dt="2025-11-11T10:17:38.609" v="376" actId="1076"/>
          <ac:cxnSpMkLst>
            <pc:docMk/>
            <pc:sldMk cId="2336937963" sldId="4615"/>
            <ac:cxnSpMk id="3" creationId="{CD167F2A-5C91-A97F-12A8-CE0383CCFDA9}"/>
          </ac:cxnSpMkLst>
        </pc:cxnChg>
      </pc:sldChg>
      <pc:sldChg chg="addSp modSp mod">
        <pc:chgData name="図師 尚文(ZUSHI Naofumi)" userId="977cf3cf-92ce-4201-a48f-a0fb8aa041a8" providerId="ADAL" clId="{7176DD90-BF7E-47A7-BF6D-95AAF85254E7}" dt="2025-11-17T08:39:06.597" v="379" actId="207"/>
        <pc:sldMkLst>
          <pc:docMk/>
          <pc:sldMk cId="2607550036" sldId="4619"/>
        </pc:sldMkLst>
        <pc:spChg chg="add mod">
          <ac:chgData name="図師 尚文(ZUSHI Naofumi)" userId="977cf3cf-92ce-4201-a48f-a0fb8aa041a8" providerId="ADAL" clId="{7176DD90-BF7E-47A7-BF6D-95AAF85254E7}" dt="2025-11-17T08:39:06.597" v="379" actId="207"/>
          <ac:spMkLst>
            <pc:docMk/>
            <pc:sldMk cId="2607550036" sldId="4619"/>
            <ac:spMk id="3" creationId="{B1277557-F673-B1D9-16F0-0BE6E7C656CA}"/>
          </ac:spMkLst>
        </pc:spChg>
      </pc:sldChg>
      <pc:sldChg chg="modSp ord modNotesTx">
        <pc:chgData name="図師 尚文(ZUSHI Naofumi)" userId="977cf3cf-92ce-4201-a48f-a0fb8aa041a8" providerId="ADAL" clId="{7176DD90-BF7E-47A7-BF6D-95AAF85254E7}" dt="2025-11-17T09:01:26.725" v="835"/>
        <pc:sldMkLst>
          <pc:docMk/>
          <pc:sldMk cId="3918610965" sldId="4623"/>
        </pc:sldMkLst>
        <pc:spChg chg="mod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3918610965" sldId="4623"/>
            <ac:spMk id="4" creationId="{A2C08AA3-0362-0993-4350-5A4F2AE83221}"/>
          </ac:spMkLst>
        </pc:spChg>
      </pc:sldChg>
      <pc:sldChg chg="addSp delSp modSp mod setBg delDesignElem">
        <pc:chgData name="図師 尚文(ZUSHI Naofumi)" userId="977cf3cf-92ce-4201-a48f-a0fb8aa041a8" providerId="ADAL" clId="{7176DD90-BF7E-47A7-BF6D-95AAF85254E7}" dt="2025-11-07T05:07:36.485" v="28"/>
        <pc:sldMkLst>
          <pc:docMk/>
          <pc:sldMk cId="698750787" sldId="4659"/>
        </pc:sldMkLst>
        <pc:spChg chg="mod">
          <ac:chgData name="図師 尚文(ZUSHI Naofumi)" userId="977cf3cf-92ce-4201-a48f-a0fb8aa041a8" providerId="ADAL" clId="{7176DD90-BF7E-47A7-BF6D-95AAF85254E7}" dt="2025-11-07T05:06:19.092" v="4" actId="26606"/>
          <ac:spMkLst>
            <pc:docMk/>
            <pc:sldMk cId="698750787" sldId="4659"/>
            <ac:spMk id="4" creationId="{4DAB83DA-F948-C0C1-B052-01D19A646144}"/>
          </ac:spMkLst>
        </pc:spChg>
        <pc:spChg chg="mod">
          <ac:chgData name="図師 尚文(ZUSHI Naofumi)" userId="977cf3cf-92ce-4201-a48f-a0fb8aa041a8" providerId="ADAL" clId="{7176DD90-BF7E-47A7-BF6D-95AAF85254E7}" dt="2025-11-07T05:06:22.410" v="5" actId="14100"/>
          <ac:spMkLst>
            <pc:docMk/>
            <pc:sldMk cId="698750787" sldId="4659"/>
            <ac:spMk id="5" creationId="{44CAE985-F2A6-2824-E489-843E4D353CC7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698750787" sldId="4659"/>
            <ac:spMk id="20" creationId="{4609862E-48F9-45AC-8D44-67A0268A7935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698750787" sldId="4659"/>
            <ac:spMk id="22" creationId="{2D5EEA8B-2D86-4D1D-96B3-6B8290303786}"/>
          </ac:spMkLst>
        </pc:sp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698750787" sldId="4659"/>
            <ac:cxnSpMk id="10" creationId="{FEB90296-CFE0-401D-9CA3-32966EC4F01D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698750787" sldId="4659"/>
            <ac:cxnSpMk id="12" creationId="{08C9B4EE-7611-4ED9-B356-7BDD377C39B0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698750787" sldId="4659"/>
            <ac:cxnSpMk id="14" creationId="{4A4F266A-F2F7-47CD-8BBC-E3777E982FD2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698750787" sldId="4659"/>
            <ac:cxnSpMk id="16" creationId="{20D69C80-8919-4A32-B897-F2A21F940574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698750787" sldId="4659"/>
            <ac:cxnSpMk id="18" creationId="{F427B072-CC5B-481B-9719-8CD4C54444BE}"/>
          </ac:cxnSpMkLst>
        </pc:cxnChg>
      </pc:sldChg>
      <pc:sldChg chg="addSp delSp modSp mod setBg delDesignElem">
        <pc:chgData name="図師 尚文(ZUSHI Naofumi)" userId="977cf3cf-92ce-4201-a48f-a0fb8aa041a8" providerId="ADAL" clId="{7176DD90-BF7E-47A7-BF6D-95AAF85254E7}" dt="2025-11-07T05:07:36.485" v="28"/>
        <pc:sldMkLst>
          <pc:docMk/>
          <pc:sldMk cId="1398887240" sldId="4663"/>
        </pc:sldMkLst>
        <pc:spChg chg="mod">
          <ac:chgData name="図師 尚文(ZUSHI Naofumi)" userId="977cf3cf-92ce-4201-a48f-a0fb8aa041a8" providerId="ADAL" clId="{7176DD90-BF7E-47A7-BF6D-95AAF85254E7}" dt="2025-11-07T05:06:29.599" v="6" actId="26606"/>
          <ac:spMkLst>
            <pc:docMk/>
            <pc:sldMk cId="1398887240" sldId="4663"/>
            <ac:spMk id="4" creationId="{2BAAC0CF-63D3-3939-16C1-0B1B84D0AB76}"/>
          </ac:spMkLst>
        </pc:spChg>
        <pc:spChg chg="mod">
          <ac:chgData name="図師 尚文(ZUSHI Naofumi)" userId="977cf3cf-92ce-4201-a48f-a0fb8aa041a8" providerId="ADAL" clId="{7176DD90-BF7E-47A7-BF6D-95AAF85254E7}" dt="2025-11-07T05:06:29.599" v="6" actId="26606"/>
          <ac:spMkLst>
            <pc:docMk/>
            <pc:sldMk cId="1398887240" sldId="4663"/>
            <ac:spMk id="5" creationId="{51812818-2790-7F6D-D599-34683A476A9B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1398887240" sldId="4663"/>
            <ac:spMk id="20" creationId="{4609862E-48F9-45AC-8D44-67A0268A7935}"/>
          </ac:spMkLst>
        </pc:spChg>
        <pc:spChg chg="add del">
          <ac:chgData name="図師 尚文(ZUSHI Naofumi)" userId="977cf3cf-92ce-4201-a48f-a0fb8aa041a8" providerId="ADAL" clId="{7176DD90-BF7E-47A7-BF6D-95AAF85254E7}" dt="2025-11-07T05:07:36.485" v="28"/>
          <ac:spMkLst>
            <pc:docMk/>
            <pc:sldMk cId="1398887240" sldId="4663"/>
            <ac:spMk id="22" creationId="{2D5EEA8B-2D86-4D1D-96B3-6B8290303786}"/>
          </ac:spMkLst>
        </pc:sp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1398887240" sldId="4663"/>
            <ac:cxnSpMk id="10" creationId="{FEB90296-CFE0-401D-9CA3-32966EC4F01D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1398887240" sldId="4663"/>
            <ac:cxnSpMk id="12" creationId="{08C9B4EE-7611-4ED9-B356-7BDD377C39B0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1398887240" sldId="4663"/>
            <ac:cxnSpMk id="14" creationId="{4A4F266A-F2F7-47CD-8BBC-E3777E982FD2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1398887240" sldId="4663"/>
            <ac:cxnSpMk id="16" creationId="{20D69C80-8919-4A32-B897-F2A21F940574}"/>
          </ac:cxnSpMkLst>
        </pc:cxnChg>
        <pc:cxnChg chg="add del">
          <ac:chgData name="図師 尚文(ZUSHI Naofumi)" userId="977cf3cf-92ce-4201-a48f-a0fb8aa041a8" providerId="ADAL" clId="{7176DD90-BF7E-47A7-BF6D-95AAF85254E7}" dt="2025-11-07T05:07:36.485" v="28"/>
          <ac:cxnSpMkLst>
            <pc:docMk/>
            <pc:sldMk cId="1398887240" sldId="4663"/>
            <ac:cxnSpMk id="18" creationId="{F427B072-CC5B-481B-9719-8CD4C54444BE}"/>
          </ac:cxnSpMkLst>
        </pc:cxnChg>
      </pc:sldChg>
      <pc:sldChg chg="modSp del">
        <pc:chgData name="図師 尚文(ZUSHI Naofumi)" userId="977cf3cf-92ce-4201-a48f-a0fb8aa041a8" providerId="ADAL" clId="{7176DD90-BF7E-47A7-BF6D-95AAF85254E7}" dt="2025-11-07T05:19:29.227" v="320" actId="2696"/>
        <pc:sldMkLst>
          <pc:docMk/>
          <pc:sldMk cId="2915430101" sldId="4665"/>
        </pc:sldMkLst>
      </pc:sldChg>
      <pc:sldChg chg="addSp delSp modSp del mod setBg setClrOvrMap">
        <pc:chgData name="図師 尚文(ZUSHI Naofumi)" userId="977cf3cf-92ce-4201-a48f-a0fb8aa041a8" providerId="ADAL" clId="{7176DD90-BF7E-47A7-BF6D-95AAF85254E7}" dt="2025-11-07T05:20:35.845" v="332" actId="2696"/>
        <pc:sldMkLst>
          <pc:docMk/>
          <pc:sldMk cId="670222988" sldId="4666"/>
        </pc:sldMkLst>
      </pc:sldChg>
      <pc:sldChg chg="modSp del">
        <pc:chgData name="図師 尚文(ZUSHI Naofumi)" userId="977cf3cf-92ce-4201-a48f-a0fb8aa041a8" providerId="ADAL" clId="{7176DD90-BF7E-47A7-BF6D-95AAF85254E7}" dt="2025-11-07T05:26:30.840" v="367" actId="2696"/>
        <pc:sldMkLst>
          <pc:docMk/>
          <pc:sldMk cId="359572928" sldId="4667"/>
        </pc:sldMkLst>
      </pc:sldChg>
      <pc:sldChg chg="addSp modSp mod setBg setClrOvrMap">
        <pc:chgData name="図師 尚文(ZUSHI Naofumi)" userId="977cf3cf-92ce-4201-a48f-a0fb8aa041a8" providerId="ADAL" clId="{7176DD90-BF7E-47A7-BF6D-95AAF85254E7}" dt="2025-11-07T05:40:00.001" v="374" actId="20577"/>
        <pc:sldMkLst>
          <pc:docMk/>
          <pc:sldMk cId="615953272" sldId="4669"/>
        </pc:sldMkLst>
        <pc:spChg chg="mod ord">
          <ac:chgData name="図師 尚文(ZUSHI Naofumi)" userId="977cf3cf-92ce-4201-a48f-a0fb8aa041a8" providerId="ADAL" clId="{7176DD90-BF7E-47A7-BF6D-95AAF85254E7}" dt="2025-11-07T05:08:34.738" v="95" actId="26606"/>
          <ac:spMkLst>
            <pc:docMk/>
            <pc:sldMk cId="615953272" sldId="4669"/>
            <ac:spMk id="4" creationId="{02C04701-645F-053F-D547-3EA10823E390}"/>
          </ac:spMkLst>
        </pc:spChg>
        <pc:spChg chg="mod">
          <ac:chgData name="図師 尚文(ZUSHI Naofumi)" userId="977cf3cf-92ce-4201-a48f-a0fb8aa041a8" providerId="ADAL" clId="{7176DD90-BF7E-47A7-BF6D-95AAF85254E7}" dt="2025-11-07T05:40:00.001" v="374" actId="20577"/>
          <ac:spMkLst>
            <pc:docMk/>
            <pc:sldMk cId="615953272" sldId="4669"/>
            <ac:spMk id="6" creationId="{DAEF9320-4E3C-52BB-4C30-532D13057F48}"/>
          </ac:spMkLst>
        </pc:spChg>
        <pc:spChg chg="add">
          <ac:chgData name="図師 尚文(ZUSHI Naofumi)" userId="977cf3cf-92ce-4201-a48f-a0fb8aa041a8" providerId="ADAL" clId="{7176DD90-BF7E-47A7-BF6D-95AAF85254E7}" dt="2025-11-07T05:08:34.738" v="95" actId="26606"/>
          <ac:spMkLst>
            <pc:docMk/>
            <pc:sldMk cId="615953272" sldId="4669"/>
            <ac:spMk id="11" creationId="{AD2D45C7-2E37-44FD-AC77-116CD14B9ED9}"/>
          </ac:spMkLst>
        </pc:spChg>
        <pc:spChg chg="add">
          <ac:chgData name="図師 尚文(ZUSHI Naofumi)" userId="977cf3cf-92ce-4201-a48f-a0fb8aa041a8" providerId="ADAL" clId="{7176DD90-BF7E-47A7-BF6D-95AAF85254E7}" dt="2025-11-07T05:08:34.738" v="95" actId="26606"/>
          <ac:spMkLst>
            <pc:docMk/>
            <pc:sldMk cId="615953272" sldId="4669"/>
            <ac:spMk id="13" creationId="{1FF88480-2CF1-4C54-8CE3-2CA9CD9FF896}"/>
          </ac:spMkLst>
        </pc:spChg>
      </pc:sldChg>
      <pc:sldChg chg="modSp del">
        <pc:chgData name="図師 尚文(ZUSHI Naofumi)" userId="977cf3cf-92ce-4201-a48f-a0fb8aa041a8" providerId="ADAL" clId="{7176DD90-BF7E-47A7-BF6D-95AAF85254E7}" dt="2025-11-07T05:24:33.102" v="345" actId="2696"/>
        <pc:sldMkLst>
          <pc:docMk/>
          <pc:sldMk cId="3814249819" sldId="4670"/>
        </pc:sldMkLst>
      </pc:sldChg>
      <pc:sldChg chg="addSp delSp modSp add mod setBg setClrOvrMap delDesignElem">
        <pc:chgData name="図師 尚文(ZUSHI Naofumi)" userId="977cf3cf-92ce-4201-a48f-a0fb8aa041a8" providerId="ADAL" clId="{7176DD90-BF7E-47A7-BF6D-95AAF85254E7}" dt="2025-11-07T05:16:51.919" v="295" actId="1076"/>
        <pc:sldMkLst>
          <pc:docMk/>
          <pc:sldMk cId="2414783265" sldId="4671"/>
        </pc:sldMkLst>
        <pc:spChg chg="add mod">
          <ac:chgData name="図師 尚文(ZUSHI Naofumi)" userId="977cf3cf-92ce-4201-a48f-a0fb8aa041a8" providerId="ADAL" clId="{7176DD90-BF7E-47A7-BF6D-95AAF85254E7}" dt="2025-11-07T05:14:15.133" v="244" actId="20577"/>
          <ac:spMkLst>
            <pc:docMk/>
            <pc:sldMk cId="2414783265" sldId="4671"/>
            <ac:spMk id="2" creationId="{45DC8F0B-35DC-4ADF-37E7-9A30F9D52BBB}"/>
          </ac:spMkLst>
        </pc:spChg>
        <pc:spChg chg="add mod">
          <ac:chgData name="図師 尚文(ZUSHI Naofumi)" userId="977cf3cf-92ce-4201-a48f-a0fb8aa041a8" providerId="ADAL" clId="{7176DD90-BF7E-47A7-BF6D-95AAF85254E7}" dt="2025-11-07T05:16:48.850" v="294" actId="1076"/>
          <ac:spMkLst>
            <pc:docMk/>
            <pc:sldMk cId="2414783265" sldId="4671"/>
            <ac:spMk id="7" creationId="{B0A5FE30-B56C-AE91-1F6E-F5398E5EC67D}"/>
          </ac:spMkLst>
        </pc:spChg>
        <pc:spChg chg="add">
          <ac:chgData name="図師 尚文(ZUSHI Naofumi)" userId="977cf3cf-92ce-4201-a48f-a0fb8aa041a8" providerId="ADAL" clId="{7176DD90-BF7E-47A7-BF6D-95AAF85254E7}" dt="2025-11-07T05:12:30.443" v="192" actId="26606"/>
          <ac:spMkLst>
            <pc:docMk/>
            <pc:sldMk cId="2414783265" sldId="4671"/>
            <ac:spMk id="8" creationId="{AD2D45C7-2E37-44FD-AC77-116CD14B9ED9}"/>
          </ac:spMkLst>
        </pc:spChg>
        <pc:spChg chg="add">
          <ac:chgData name="図師 尚文(ZUSHI Naofumi)" userId="977cf3cf-92ce-4201-a48f-a0fb8aa041a8" providerId="ADAL" clId="{7176DD90-BF7E-47A7-BF6D-95AAF85254E7}" dt="2025-11-07T05:12:30.443" v="192" actId="26606"/>
          <ac:spMkLst>
            <pc:docMk/>
            <pc:sldMk cId="2414783265" sldId="4671"/>
            <ac:spMk id="9" creationId="{1FF88480-2CF1-4C54-8CE3-2CA9CD9FF896}"/>
          </ac:spMkLst>
        </pc:spChg>
        <pc:spChg chg="add mod">
          <ac:chgData name="図師 尚文(ZUSHI Naofumi)" userId="977cf3cf-92ce-4201-a48f-a0fb8aa041a8" providerId="ADAL" clId="{7176DD90-BF7E-47A7-BF6D-95AAF85254E7}" dt="2025-11-07T05:15:58.582" v="270" actId="14100"/>
          <ac:spMkLst>
            <pc:docMk/>
            <pc:sldMk cId="2414783265" sldId="4671"/>
            <ac:spMk id="10" creationId="{D0A19E19-F2A7-8905-82C0-C3ACC3F7B1B2}"/>
          </ac:spMkLst>
        </pc:spChg>
        <pc:spChg chg="add mod">
          <ac:chgData name="図師 尚文(ZUSHI Naofumi)" userId="977cf3cf-92ce-4201-a48f-a0fb8aa041a8" providerId="ADAL" clId="{7176DD90-BF7E-47A7-BF6D-95AAF85254E7}" dt="2025-11-07T05:16:51.919" v="295" actId="1076"/>
          <ac:spMkLst>
            <pc:docMk/>
            <pc:sldMk cId="2414783265" sldId="4671"/>
            <ac:spMk id="14" creationId="{537F7ED6-0148-8B8F-733A-443E69818697}"/>
          </ac:spMkLst>
        </pc:spChg>
        <pc:spChg chg="add mod">
          <ac:chgData name="図師 尚文(ZUSHI Naofumi)" userId="977cf3cf-92ce-4201-a48f-a0fb8aa041a8" providerId="ADAL" clId="{7176DD90-BF7E-47A7-BF6D-95AAF85254E7}" dt="2025-11-07T05:16:21.743" v="274" actId="2711"/>
          <ac:spMkLst>
            <pc:docMk/>
            <pc:sldMk cId="2414783265" sldId="4671"/>
            <ac:spMk id="18" creationId="{7130E4BB-7C1A-362C-2D37-690483321BE2}"/>
          </ac:spMkLst>
        </pc:spChg>
        <pc:picChg chg="add mod">
          <ac:chgData name="図師 尚文(ZUSHI Naofumi)" userId="977cf3cf-92ce-4201-a48f-a0fb8aa041a8" providerId="ADAL" clId="{7176DD90-BF7E-47A7-BF6D-95AAF85254E7}" dt="2025-11-07T05:16:46.064" v="293" actId="1076"/>
          <ac:picMkLst>
            <pc:docMk/>
            <pc:sldMk cId="2414783265" sldId="4671"/>
            <ac:picMk id="3" creationId="{3462543C-3748-08F9-42F9-266AF7F73E3C}"/>
          </ac:picMkLst>
        </pc:picChg>
        <pc:picChg chg="add mod">
          <ac:chgData name="図師 尚文(ZUSHI Naofumi)" userId="977cf3cf-92ce-4201-a48f-a0fb8aa041a8" providerId="ADAL" clId="{7176DD90-BF7E-47A7-BF6D-95AAF85254E7}" dt="2025-11-07T05:16:41.020" v="291" actId="14100"/>
          <ac:picMkLst>
            <pc:docMk/>
            <pc:sldMk cId="2414783265" sldId="4671"/>
            <ac:picMk id="15" creationId="{47C7E83A-19EE-E7A9-CF6F-B81D59D0867B}"/>
          </ac:picMkLst>
        </pc:picChg>
      </pc:sldChg>
      <pc:sldChg chg="addSp delSp modSp add mod setBg setClrOvrMap delDesignElem">
        <pc:chgData name="図師 尚文(ZUSHI Naofumi)" userId="977cf3cf-92ce-4201-a48f-a0fb8aa041a8" providerId="ADAL" clId="{7176DD90-BF7E-47A7-BF6D-95AAF85254E7}" dt="2025-11-07T05:19:13.908" v="319" actId="255"/>
        <pc:sldMkLst>
          <pc:docMk/>
          <pc:sldMk cId="4124561398" sldId="4672"/>
        </pc:sldMkLst>
        <pc:spChg chg="add mod">
          <ac:chgData name="図師 尚文(ZUSHI Naofumi)" userId="977cf3cf-92ce-4201-a48f-a0fb8aa041a8" providerId="ADAL" clId="{7176DD90-BF7E-47A7-BF6D-95AAF85254E7}" dt="2025-11-07T05:18:49.514" v="315" actId="255"/>
          <ac:spMkLst>
            <pc:docMk/>
            <pc:sldMk cId="4124561398" sldId="4672"/>
            <ac:spMk id="2" creationId="{8DB1BC92-4553-DFAB-C017-25D32C29C0D4}"/>
          </ac:spMkLst>
        </pc:spChg>
        <pc:spChg chg="add mod ord">
          <ac:chgData name="図師 尚文(ZUSHI Naofumi)" userId="977cf3cf-92ce-4201-a48f-a0fb8aa041a8" providerId="ADAL" clId="{7176DD90-BF7E-47A7-BF6D-95AAF85254E7}" dt="2025-11-07T05:19:13.908" v="319" actId="255"/>
          <ac:spMkLst>
            <pc:docMk/>
            <pc:sldMk cId="4124561398" sldId="4672"/>
            <ac:spMk id="3" creationId="{4124E9CF-8488-696B-1515-AC6F2E98FE07}"/>
          </ac:spMkLst>
        </pc:spChg>
        <pc:spChg chg="mod ord">
          <ac:chgData name="図師 尚文(ZUSHI Naofumi)" userId="977cf3cf-92ce-4201-a48f-a0fb8aa041a8" providerId="ADAL" clId="{7176DD90-BF7E-47A7-BF6D-95AAF85254E7}" dt="2025-11-07T05:18:35.073" v="313" actId="166"/>
          <ac:spMkLst>
            <pc:docMk/>
            <pc:sldMk cId="4124561398" sldId="4672"/>
            <ac:spMk id="4" creationId="{DC3B8F44-AF53-BDBE-D436-BD3DA560FAEF}"/>
          </ac:spMkLst>
        </pc:spChg>
        <pc:spChg chg="add">
          <ac:chgData name="図師 尚文(ZUSHI Naofumi)" userId="977cf3cf-92ce-4201-a48f-a0fb8aa041a8" providerId="ADAL" clId="{7176DD90-BF7E-47A7-BF6D-95AAF85254E7}" dt="2025-11-07T05:19:00.764" v="316" actId="11529"/>
          <ac:spMkLst>
            <pc:docMk/>
            <pc:sldMk cId="4124561398" sldId="4672"/>
            <ac:spMk id="5" creationId="{35B8A2FB-3F85-43FA-187E-83B26D364A92}"/>
          </ac:spMkLst>
        </pc:spChg>
        <pc:spChg chg="add">
          <ac:chgData name="図師 尚文(ZUSHI Naofumi)" userId="977cf3cf-92ce-4201-a48f-a0fb8aa041a8" providerId="ADAL" clId="{7176DD90-BF7E-47A7-BF6D-95AAF85254E7}" dt="2025-11-07T05:17:18.582" v="299" actId="26606"/>
          <ac:spMkLst>
            <pc:docMk/>
            <pc:sldMk cId="4124561398" sldId="4672"/>
            <ac:spMk id="8" creationId="{AD2D45C7-2E37-44FD-AC77-116CD14B9ED9}"/>
          </ac:spMkLst>
        </pc:spChg>
        <pc:spChg chg="add">
          <ac:chgData name="図師 尚文(ZUSHI Naofumi)" userId="977cf3cf-92ce-4201-a48f-a0fb8aa041a8" providerId="ADAL" clId="{7176DD90-BF7E-47A7-BF6D-95AAF85254E7}" dt="2025-11-07T05:17:18.582" v="299" actId="26606"/>
          <ac:spMkLst>
            <pc:docMk/>
            <pc:sldMk cId="4124561398" sldId="4672"/>
            <ac:spMk id="9" creationId="{1FF88480-2CF1-4C54-8CE3-2CA9CD9FF896}"/>
          </ac:spMkLst>
        </pc:spChg>
      </pc:sldChg>
      <pc:sldChg chg="addSp delSp modSp add mod setBg setClrOvrMap">
        <pc:chgData name="図師 尚文(ZUSHI Naofumi)" userId="977cf3cf-92ce-4201-a48f-a0fb8aa041a8" providerId="ADAL" clId="{7176DD90-BF7E-47A7-BF6D-95AAF85254E7}" dt="2025-11-07T05:20:13.064" v="331" actId="1076"/>
        <pc:sldMkLst>
          <pc:docMk/>
          <pc:sldMk cId="241184618" sldId="4673"/>
        </pc:sldMkLst>
        <pc:spChg chg="add mod">
          <ac:chgData name="図師 尚文(ZUSHI Naofumi)" userId="977cf3cf-92ce-4201-a48f-a0fb8aa041a8" providerId="ADAL" clId="{7176DD90-BF7E-47A7-BF6D-95AAF85254E7}" dt="2025-11-07T05:20:13.064" v="331" actId="1076"/>
          <ac:spMkLst>
            <pc:docMk/>
            <pc:sldMk cId="241184618" sldId="4673"/>
            <ac:spMk id="2" creationId="{E292B7DA-D79B-FFB2-3EC8-AD6660FC45B7}"/>
          </ac:spMkLst>
        </pc:spChg>
        <pc:spChg chg="mod ord">
          <ac:chgData name="図師 尚文(ZUSHI Naofumi)" userId="977cf3cf-92ce-4201-a48f-a0fb8aa041a8" providerId="ADAL" clId="{7176DD90-BF7E-47A7-BF6D-95AAF85254E7}" dt="2025-11-07T05:19:45.296" v="324" actId="26606"/>
          <ac:spMkLst>
            <pc:docMk/>
            <pc:sldMk cId="241184618" sldId="4673"/>
            <ac:spMk id="4" creationId="{4636BFA4-FA58-1344-8BDB-67346D5BA422}"/>
          </ac:spMkLst>
        </pc:spChg>
        <pc:spChg chg="add">
          <ac:chgData name="図師 尚文(ZUSHI Naofumi)" userId="977cf3cf-92ce-4201-a48f-a0fb8aa041a8" providerId="ADAL" clId="{7176DD90-BF7E-47A7-BF6D-95AAF85254E7}" dt="2025-11-07T05:19:45.296" v="324" actId="26606"/>
          <ac:spMkLst>
            <pc:docMk/>
            <pc:sldMk cId="241184618" sldId="4673"/>
            <ac:spMk id="11" creationId="{AD2D45C7-2E37-44FD-AC77-116CD14B9ED9}"/>
          </ac:spMkLst>
        </pc:spChg>
        <pc:spChg chg="add">
          <ac:chgData name="図師 尚文(ZUSHI Naofumi)" userId="977cf3cf-92ce-4201-a48f-a0fb8aa041a8" providerId="ADAL" clId="{7176DD90-BF7E-47A7-BF6D-95AAF85254E7}" dt="2025-11-07T05:19:45.296" v="324" actId="26606"/>
          <ac:spMkLst>
            <pc:docMk/>
            <pc:sldMk cId="241184618" sldId="4673"/>
            <ac:spMk id="13" creationId="{1FF88480-2CF1-4C54-8CE3-2CA9CD9FF896}"/>
          </ac:spMkLst>
        </pc:spChg>
      </pc:sldChg>
      <pc:sldChg chg="addSp delSp add del setBg delDesignElem">
        <pc:chgData name="図師 尚文(ZUSHI Naofumi)" userId="977cf3cf-92ce-4201-a48f-a0fb8aa041a8" providerId="ADAL" clId="{7176DD90-BF7E-47A7-BF6D-95AAF85254E7}" dt="2025-11-07T05:17:30.443" v="303"/>
        <pc:sldMkLst>
          <pc:docMk/>
          <pc:sldMk cId="2064945021" sldId="4673"/>
        </pc:sldMkLst>
      </pc:sldChg>
      <pc:sldChg chg="addSp delSp modSp add mod setBg setClrOvrMap delDesignElem">
        <pc:chgData name="図師 尚文(ZUSHI Naofumi)" userId="977cf3cf-92ce-4201-a48f-a0fb8aa041a8" providerId="ADAL" clId="{7176DD90-BF7E-47A7-BF6D-95AAF85254E7}" dt="2025-11-07T05:24:27.439" v="344" actId="207"/>
        <pc:sldMkLst>
          <pc:docMk/>
          <pc:sldMk cId="746976595" sldId="4674"/>
        </pc:sldMkLst>
        <pc:spChg chg="add mod">
          <ac:chgData name="図師 尚文(ZUSHI Naofumi)" userId="977cf3cf-92ce-4201-a48f-a0fb8aa041a8" providerId="ADAL" clId="{7176DD90-BF7E-47A7-BF6D-95AAF85254E7}" dt="2025-11-07T05:24:27.439" v="344" actId="207"/>
          <ac:spMkLst>
            <pc:docMk/>
            <pc:sldMk cId="746976595" sldId="4674"/>
            <ac:spMk id="3" creationId="{BA924E66-7B16-D36D-C38C-3296AC0C7C52}"/>
          </ac:spMkLst>
        </pc:spChg>
        <pc:spChg chg="ord">
          <ac:chgData name="図師 尚文(ZUSHI Naofumi)" userId="977cf3cf-92ce-4201-a48f-a0fb8aa041a8" providerId="ADAL" clId="{7176DD90-BF7E-47A7-BF6D-95AAF85254E7}" dt="2025-11-07T05:23:54.409" v="335" actId="26606"/>
          <ac:spMkLst>
            <pc:docMk/>
            <pc:sldMk cId="746976595" sldId="4674"/>
            <ac:spMk id="4" creationId="{BD71D0F0-6FE7-FF6D-D6D2-3F2A4C71C14B}"/>
          </ac:spMkLst>
        </pc:spChg>
        <pc:spChg chg="add">
          <ac:chgData name="図師 尚文(ZUSHI Naofumi)" userId="977cf3cf-92ce-4201-a48f-a0fb8aa041a8" providerId="ADAL" clId="{7176DD90-BF7E-47A7-BF6D-95AAF85254E7}" dt="2025-11-07T05:23:54.409" v="335" actId="26606"/>
          <ac:spMkLst>
            <pc:docMk/>
            <pc:sldMk cId="746976595" sldId="4674"/>
            <ac:spMk id="6" creationId="{1FF88480-2CF1-4C54-8CE3-2CA9CD9FF896}"/>
          </ac:spMkLst>
        </pc:spChg>
        <pc:spChg chg="add">
          <ac:chgData name="図師 尚文(ZUSHI Naofumi)" userId="977cf3cf-92ce-4201-a48f-a0fb8aa041a8" providerId="ADAL" clId="{7176DD90-BF7E-47A7-BF6D-95AAF85254E7}" dt="2025-11-07T05:23:54.409" v="335" actId="26606"/>
          <ac:spMkLst>
            <pc:docMk/>
            <pc:sldMk cId="746976595" sldId="4674"/>
            <ac:spMk id="9" creationId="{AD2D45C7-2E37-44FD-AC77-116CD14B9ED9}"/>
          </ac:spMkLst>
        </pc:spChg>
      </pc:sldChg>
      <pc:sldChg chg="addSp delSp modSp add mod setBg setClrOvrMap delDesignElem">
        <pc:chgData name="図師 尚文(ZUSHI Naofumi)" userId="977cf3cf-92ce-4201-a48f-a0fb8aa041a8" providerId="ADAL" clId="{7176DD90-BF7E-47A7-BF6D-95AAF85254E7}" dt="2025-11-07T05:26:25.199" v="366" actId="207"/>
        <pc:sldMkLst>
          <pc:docMk/>
          <pc:sldMk cId="3766259728" sldId="4675"/>
        </pc:sldMkLst>
        <pc:spChg chg="mod ord">
          <ac:chgData name="図師 尚文(ZUSHI Naofumi)" userId="977cf3cf-92ce-4201-a48f-a0fb8aa041a8" providerId="ADAL" clId="{7176DD90-BF7E-47A7-BF6D-95AAF85254E7}" dt="2025-11-07T05:25:46.493" v="360" actId="166"/>
          <ac:spMkLst>
            <pc:docMk/>
            <pc:sldMk cId="3766259728" sldId="4675"/>
            <ac:spMk id="4" creationId="{2C1155E6-8222-C640-B549-1454F4D5F58C}"/>
          </ac:spMkLst>
        </pc:spChg>
        <pc:spChg chg="add mod">
          <ac:chgData name="図師 尚文(ZUSHI Naofumi)" userId="977cf3cf-92ce-4201-a48f-a0fb8aa041a8" providerId="ADAL" clId="{7176DD90-BF7E-47A7-BF6D-95AAF85254E7}" dt="2025-11-07T05:25:49.084" v="362" actId="1076"/>
          <ac:spMkLst>
            <pc:docMk/>
            <pc:sldMk cId="3766259728" sldId="4675"/>
            <ac:spMk id="5" creationId="{47B482EB-C271-BD91-8A97-FF18FCDA53C1}"/>
          </ac:spMkLst>
        </pc:spChg>
        <pc:spChg chg="add">
          <ac:chgData name="図師 尚文(ZUSHI Naofumi)" userId="977cf3cf-92ce-4201-a48f-a0fb8aa041a8" providerId="ADAL" clId="{7176DD90-BF7E-47A7-BF6D-95AAF85254E7}" dt="2025-11-07T05:24:42.143" v="348" actId="26606"/>
          <ac:spMkLst>
            <pc:docMk/>
            <pc:sldMk cId="3766259728" sldId="4675"/>
            <ac:spMk id="7" creationId="{AD2D45C7-2E37-44FD-AC77-116CD14B9ED9}"/>
          </ac:spMkLst>
        </pc:spChg>
        <pc:spChg chg="add mod">
          <ac:chgData name="図師 尚文(ZUSHI Naofumi)" userId="977cf3cf-92ce-4201-a48f-a0fb8aa041a8" providerId="ADAL" clId="{7176DD90-BF7E-47A7-BF6D-95AAF85254E7}" dt="2025-11-07T05:26:25.199" v="366" actId="207"/>
          <ac:spMkLst>
            <pc:docMk/>
            <pc:sldMk cId="3766259728" sldId="4675"/>
            <ac:spMk id="8" creationId="{4A751D2A-2AB2-198C-9481-D06F0416EF70}"/>
          </ac:spMkLst>
        </pc:spChg>
        <pc:spChg chg="add">
          <ac:chgData name="図師 尚文(ZUSHI Naofumi)" userId="977cf3cf-92ce-4201-a48f-a0fb8aa041a8" providerId="ADAL" clId="{7176DD90-BF7E-47A7-BF6D-95AAF85254E7}" dt="2025-11-07T05:24:42.143" v="348" actId="26606"/>
          <ac:spMkLst>
            <pc:docMk/>
            <pc:sldMk cId="3766259728" sldId="4675"/>
            <ac:spMk id="11" creationId="{1FF88480-2CF1-4C54-8CE3-2CA9CD9FF896}"/>
          </ac:spMkLst>
        </pc:spChg>
        <pc:picChg chg="add mod">
          <ac:chgData name="図師 尚文(ZUSHI Naofumi)" userId="977cf3cf-92ce-4201-a48f-a0fb8aa041a8" providerId="ADAL" clId="{7176DD90-BF7E-47A7-BF6D-95AAF85254E7}" dt="2025-11-07T05:25:53.869" v="363" actId="1076"/>
          <ac:picMkLst>
            <pc:docMk/>
            <pc:sldMk cId="3766259728" sldId="4675"/>
            <ac:picMk id="2" creationId="{757B12B1-D657-C566-6CAE-4B1EB262FDFC}"/>
          </ac:picMkLst>
        </pc:picChg>
      </pc:sldChg>
      <pc:sldChg chg="addSp delSp modSp add mod setBg delDesignElem">
        <pc:chgData name="図師 尚文(ZUSHI Naofumi)" userId="977cf3cf-92ce-4201-a48f-a0fb8aa041a8" providerId="ADAL" clId="{7176DD90-BF7E-47A7-BF6D-95AAF85254E7}" dt="2025-11-17T09:04:06.822" v="843" actId="20577"/>
        <pc:sldMkLst>
          <pc:docMk/>
          <pc:sldMk cId="1184508682" sldId="4676"/>
        </pc:sldMkLst>
        <pc:spChg chg="add mod">
          <ac:chgData name="図師 尚文(ZUSHI Naofumi)" userId="977cf3cf-92ce-4201-a48f-a0fb8aa041a8" providerId="ADAL" clId="{7176DD90-BF7E-47A7-BF6D-95AAF85254E7}" dt="2025-11-17T08:59:37.886" v="829" actId="1076"/>
          <ac:spMkLst>
            <pc:docMk/>
            <pc:sldMk cId="1184508682" sldId="4676"/>
            <ac:spMk id="2" creationId="{76CD5822-DEF8-26C3-8E65-0C0328F42337}"/>
          </ac:spMkLst>
        </pc:spChg>
        <pc:spChg chg="mod ord">
          <ac:chgData name="図師 尚文(ZUSHI Naofumi)" userId="977cf3cf-92ce-4201-a48f-a0fb8aa041a8" providerId="ADAL" clId="{7176DD90-BF7E-47A7-BF6D-95AAF85254E7}" dt="2025-11-17T09:04:06.822" v="843" actId="20577"/>
          <ac:spMkLst>
            <pc:docMk/>
            <pc:sldMk cId="1184508682" sldId="4676"/>
            <ac:spMk id="3" creationId="{620A4615-14F2-57D7-26A4-46E899761DFF}"/>
          </ac:spMkLst>
        </pc:spChg>
        <pc:spChg chg="mod ord">
          <ac:chgData name="図師 尚文(ZUSHI Naofumi)" userId="977cf3cf-92ce-4201-a48f-a0fb8aa041a8" providerId="ADAL" clId="{7176DD90-BF7E-47A7-BF6D-95AAF85254E7}" dt="2025-11-17T08:57:11.895" v="652" actId="26606"/>
          <ac:spMkLst>
            <pc:docMk/>
            <pc:sldMk cId="1184508682" sldId="4676"/>
            <ac:spMk id="4" creationId="{603390C1-6C0B-0061-230A-D2C0CA9B869A}"/>
          </ac:spMkLst>
        </pc:spChg>
        <pc:spChg chg="add mod">
          <ac:chgData name="図師 尚文(ZUSHI Naofumi)" userId="977cf3cf-92ce-4201-a48f-a0fb8aa041a8" providerId="ADAL" clId="{7176DD90-BF7E-47A7-BF6D-95AAF85254E7}" dt="2025-11-17T08:59:40.720" v="830" actId="1076"/>
          <ac:spMkLst>
            <pc:docMk/>
            <pc:sldMk cId="1184508682" sldId="4676"/>
            <ac:spMk id="5" creationId="{5742A45E-8C57-7CC7-EC07-1DE1CD9BD719}"/>
          </ac:spMkLst>
        </pc:spChg>
        <pc:spChg chg="del">
          <ac:chgData name="図師 尚文(ZUSHI Naofumi)" userId="977cf3cf-92ce-4201-a48f-a0fb8aa041a8" providerId="ADAL" clId="{7176DD90-BF7E-47A7-BF6D-95AAF85254E7}" dt="2025-11-17T08:50:31.946" v="383"/>
          <ac:spMkLst>
            <pc:docMk/>
            <pc:sldMk cId="1184508682" sldId="4676"/>
            <ac:spMk id="6" creationId="{2F5F9BF8-1B39-5120-F9A6-E6C6CC2F937E}"/>
          </ac:spMkLst>
        </pc:spChg>
        <pc:spChg chg="add del">
          <ac:chgData name="図師 尚文(ZUSHI Naofumi)" userId="977cf3cf-92ce-4201-a48f-a0fb8aa041a8" providerId="ADAL" clId="{7176DD90-BF7E-47A7-BF6D-95AAF85254E7}" dt="2025-11-17T08:57:11.895" v="652" actId="26606"/>
          <ac:spMkLst>
            <pc:docMk/>
            <pc:sldMk cId="1184508682" sldId="4676"/>
            <ac:spMk id="7" creationId="{290FE681-1E05-478A-89DC-5F7AB37CFD77}"/>
          </ac:spMkLst>
        </pc:spChg>
        <pc:spChg chg="add mod">
          <ac:chgData name="図師 尚文(ZUSHI Naofumi)" userId="977cf3cf-92ce-4201-a48f-a0fb8aa041a8" providerId="ADAL" clId="{7176DD90-BF7E-47A7-BF6D-95AAF85254E7}" dt="2025-11-17T08:59:49.242" v="832" actId="14100"/>
          <ac:spMkLst>
            <pc:docMk/>
            <pc:sldMk cId="1184508682" sldId="4676"/>
            <ac:spMk id="8" creationId="{994240B4-C0A7-473E-70B1-5D5034DB59AB}"/>
          </ac:spMkLst>
        </pc:spChg>
        <pc:spChg chg="del">
          <ac:chgData name="図師 尚文(ZUSHI Naofumi)" userId="977cf3cf-92ce-4201-a48f-a0fb8aa041a8" providerId="ADAL" clId="{7176DD90-BF7E-47A7-BF6D-95AAF85254E7}" dt="2025-11-17T08:50:31.946" v="383"/>
          <ac:spMkLst>
            <pc:docMk/>
            <pc:sldMk cId="1184508682" sldId="4676"/>
            <ac:spMk id="9" creationId="{BA0A2AA8-8F94-47A0-F841-D5C6538EA808}"/>
          </ac:spMkLst>
        </pc:spChg>
        <pc:spChg chg="add">
          <ac:chgData name="図師 尚文(ZUSHI Naofumi)" userId="977cf3cf-92ce-4201-a48f-a0fb8aa041a8" providerId="ADAL" clId="{7176DD90-BF7E-47A7-BF6D-95AAF85254E7}" dt="2025-11-17T08:57:11.895" v="652" actId="26606"/>
          <ac:spMkLst>
            <pc:docMk/>
            <pc:sldMk cId="1184508682" sldId="4676"/>
            <ac:spMk id="26" creationId="{74AF5031-D100-43C2-A5E6-E680A0F96DD3}"/>
          </ac:spMkLst>
        </pc:spChg>
        <pc:grpChg chg="add">
          <ac:chgData name="図師 尚文(ZUSHI Naofumi)" userId="977cf3cf-92ce-4201-a48f-a0fb8aa041a8" providerId="ADAL" clId="{7176DD90-BF7E-47A7-BF6D-95AAF85254E7}" dt="2025-11-17T08:57:11.895" v="652" actId="26606"/>
          <ac:grpSpMkLst>
            <pc:docMk/>
            <pc:sldMk cId="1184508682" sldId="4676"/>
            <ac:grpSpMk id="28" creationId="{B096D047-D6C9-4CA7-A109-46B33A488F2F}"/>
          </ac:grpSpMkLst>
        </pc:grpChg>
        <pc:cxnChg chg="add del">
          <ac:chgData name="図師 尚文(ZUSHI Naofumi)" userId="977cf3cf-92ce-4201-a48f-a0fb8aa041a8" providerId="ADAL" clId="{7176DD90-BF7E-47A7-BF6D-95AAF85254E7}" dt="2025-11-17T08:57:11.895" v="652" actId="26606"/>
          <ac:cxnSpMkLst>
            <pc:docMk/>
            <pc:sldMk cId="1184508682" sldId="4676"/>
            <ac:cxnSpMk id="11" creationId="{2E2F21DC-5F0E-42CF-B89C-C1E25E175CB8}"/>
          </ac:cxnSpMkLst>
        </pc:cxnChg>
        <pc:cxnChg chg="add">
          <ac:chgData name="図師 尚文(ZUSHI Naofumi)" userId="977cf3cf-92ce-4201-a48f-a0fb8aa041a8" providerId="ADAL" clId="{7176DD90-BF7E-47A7-BF6D-95AAF85254E7}" dt="2025-11-17T08:57:11.895" v="652" actId="26606"/>
          <ac:cxnSpMkLst>
            <pc:docMk/>
            <pc:sldMk cId="1184508682" sldId="4676"/>
            <ac:cxnSpMk id="18" creationId="{C05450BA-2A87-4847-A5A0-E7D960557220}"/>
          </ac:cxnSpMkLst>
        </pc:cxnChg>
        <pc:cxnChg chg="add">
          <ac:chgData name="図師 尚文(ZUSHI Naofumi)" userId="977cf3cf-92ce-4201-a48f-a0fb8aa041a8" providerId="ADAL" clId="{7176DD90-BF7E-47A7-BF6D-95AAF85254E7}" dt="2025-11-17T08:57:11.895" v="652" actId="26606"/>
          <ac:cxnSpMkLst>
            <pc:docMk/>
            <pc:sldMk cId="1184508682" sldId="4676"/>
            <ac:cxnSpMk id="20" creationId="{A16F9ADA-A824-456A-9728-D5BFFE04D3A2}"/>
          </ac:cxnSpMkLst>
        </pc:cxnChg>
      </pc:sldChg>
      <pc:sldChg chg="new del">
        <pc:chgData name="図師 尚文(ZUSHI Naofumi)" userId="977cf3cf-92ce-4201-a48f-a0fb8aa041a8" providerId="ADAL" clId="{7176DD90-BF7E-47A7-BF6D-95AAF85254E7}" dt="2025-11-07T05:39:55.990" v="370" actId="680"/>
        <pc:sldMkLst>
          <pc:docMk/>
          <pc:sldMk cId="2296536957" sldId="4676"/>
        </pc:sldMkLst>
      </pc:sldChg>
      <pc:sldChg chg="new del">
        <pc:chgData name="図師 尚文(ZUSHI Naofumi)" userId="977cf3cf-92ce-4201-a48f-a0fb8aa041a8" providerId="ADAL" clId="{7176DD90-BF7E-47A7-BF6D-95AAF85254E7}" dt="2025-11-17T08:50:27.301" v="381" actId="680"/>
        <pc:sldMkLst>
          <pc:docMk/>
          <pc:sldMk cId="4197282240" sldId="4676"/>
        </pc:sldMkLst>
      </pc:sldChg>
    </pc:docChg>
  </pc:docChgLst>
  <pc:docChgLst>
    <pc:chgData name="図師 尚文(ZUSHI Naofumi)" userId="977cf3cf-92ce-4201-a48f-a0fb8aa041a8" providerId="ADAL" clId="{6D876288-897A-49AE-A00C-877CE3EE1027}"/>
    <pc:docChg chg="undo custSel delSld modSld sldOrd">
      <pc:chgData name="図師 尚文(ZUSHI Naofumi)" userId="977cf3cf-92ce-4201-a48f-a0fb8aa041a8" providerId="ADAL" clId="{6D876288-897A-49AE-A00C-877CE3EE1027}" dt="2025-06-30T08:01:59.374" v="1119" actId="2696"/>
      <pc:docMkLst>
        <pc:docMk/>
      </pc:docMkLst>
      <pc:sldChg chg="delSp mod">
        <pc:chgData name="図師 尚文(ZUSHI Naofumi)" userId="977cf3cf-92ce-4201-a48f-a0fb8aa041a8" providerId="ADAL" clId="{6D876288-897A-49AE-A00C-877CE3EE1027}" dt="2025-06-30T07:20:32.076" v="847" actId="21"/>
        <pc:sldMkLst>
          <pc:docMk/>
          <pc:sldMk cId="3008278466" sldId="275"/>
        </pc:sldMkLst>
      </pc:sldChg>
      <pc:sldChg chg="modSp mod">
        <pc:chgData name="図師 尚文(ZUSHI Naofumi)" userId="977cf3cf-92ce-4201-a48f-a0fb8aa041a8" providerId="ADAL" clId="{6D876288-897A-49AE-A00C-877CE3EE1027}" dt="2025-06-30T08:01:07.802" v="1109" actId="1076"/>
        <pc:sldMkLst>
          <pc:docMk/>
          <pc:sldMk cId="3631900770" sldId="4588"/>
        </pc:sldMkLst>
      </pc:sldChg>
      <pc:sldChg chg="modSp mod">
        <pc:chgData name="図師 尚文(ZUSHI Naofumi)" userId="977cf3cf-92ce-4201-a48f-a0fb8aa041a8" providerId="ADAL" clId="{6D876288-897A-49AE-A00C-877CE3EE1027}" dt="2025-06-30T06:50:01.004" v="502" actId="1076"/>
        <pc:sldMkLst>
          <pc:docMk/>
          <pc:sldMk cId="3913759922" sldId="4594"/>
        </pc:sldMkLst>
      </pc:sldChg>
      <pc:sldChg chg="addSp delSp modSp mod">
        <pc:chgData name="図師 尚文(ZUSHI Naofumi)" userId="977cf3cf-92ce-4201-a48f-a0fb8aa041a8" providerId="ADAL" clId="{6D876288-897A-49AE-A00C-877CE3EE1027}" dt="2025-06-30T06:47:27.479" v="495" actId="1076"/>
        <pc:sldMkLst>
          <pc:docMk/>
          <pc:sldMk cId="386693171" sldId="4595"/>
        </pc:sldMkLst>
      </pc:sldChg>
      <pc:sldChg chg="modSp mod">
        <pc:chgData name="図師 尚文(ZUSHI Naofumi)" userId="977cf3cf-92ce-4201-a48f-a0fb8aa041a8" providerId="ADAL" clId="{6D876288-897A-49AE-A00C-877CE3EE1027}" dt="2025-06-30T08:01:54.961" v="1118" actId="20577"/>
        <pc:sldMkLst>
          <pc:docMk/>
          <pc:sldMk cId="3243855120" sldId="4596"/>
        </pc:sldMkLst>
      </pc:sldChg>
      <pc:sldChg chg="modSp mod">
        <pc:chgData name="図師 尚文(ZUSHI Naofumi)" userId="977cf3cf-92ce-4201-a48f-a0fb8aa041a8" providerId="ADAL" clId="{6D876288-897A-49AE-A00C-877CE3EE1027}" dt="2025-06-30T06:11:10.822" v="12" actId="20577"/>
        <pc:sldMkLst>
          <pc:docMk/>
          <pc:sldMk cId="2365225675" sldId="4599"/>
        </pc:sldMkLst>
      </pc:sldChg>
      <pc:sldChg chg="del">
        <pc:chgData name="図師 尚文(ZUSHI Naofumi)" userId="977cf3cf-92ce-4201-a48f-a0fb8aa041a8" providerId="ADAL" clId="{6D876288-897A-49AE-A00C-877CE3EE1027}" dt="2025-06-30T06:39:11.234" v="317" actId="2696"/>
        <pc:sldMkLst>
          <pc:docMk/>
          <pc:sldMk cId="1260079270" sldId="4601"/>
        </pc:sldMkLst>
      </pc:sldChg>
      <pc:sldChg chg="del">
        <pc:chgData name="図師 尚文(ZUSHI Naofumi)" userId="977cf3cf-92ce-4201-a48f-a0fb8aa041a8" providerId="ADAL" clId="{6D876288-897A-49AE-A00C-877CE3EE1027}" dt="2025-06-30T06:39:11.234" v="317" actId="2696"/>
        <pc:sldMkLst>
          <pc:docMk/>
          <pc:sldMk cId="40111507" sldId="4602"/>
        </pc:sldMkLst>
      </pc:sldChg>
      <pc:sldChg chg="del">
        <pc:chgData name="図師 尚文(ZUSHI Naofumi)" userId="977cf3cf-92ce-4201-a48f-a0fb8aa041a8" providerId="ADAL" clId="{6D876288-897A-49AE-A00C-877CE3EE1027}" dt="2025-06-30T06:49:39.167" v="497" actId="2696"/>
        <pc:sldMkLst>
          <pc:docMk/>
          <pc:sldMk cId="3404170971" sldId="4603"/>
        </pc:sldMkLst>
      </pc:sldChg>
      <pc:sldChg chg="addSp delSp modSp mod">
        <pc:chgData name="図師 尚文(ZUSHI Naofumi)" userId="977cf3cf-92ce-4201-a48f-a0fb8aa041a8" providerId="ADAL" clId="{6D876288-897A-49AE-A00C-877CE3EE1027}" dt="2025-06-30T06:33:47.828" v="263" actId="20577"/>
        <pc:sldMkLst>
          <pc:docMk/>
          <pc:sldMk cId="318214588" sldId="4604"/>
        </pc:sldMkLst>
      </pc:sldChg>
      <pc:sldChg chg="modSp mod">
        <pc:chgData name="図師 尚文(ZUSHI Naofumi)" userId="977cf3cf-92ce-4201-a48f-a0fb8aa041a8" providerId="ADAL" clId="{6D876288-897A-49AE-A00C-877CE3EE1027}" dt="2025-06-30T06:34:08.231" v="287" actId="20577"/>
        <pc:sldMkLst>
          <pc:docMk/>
          <pc:sldMk cId="514044093" sldId="4605"/>
        </pc:sldMkLst>
      </pc:sldChg>
      <pc:sldChg chg="modSp mod">
        <pc:chgData name="図師 尚文(ZUSHI Naofumi)" userId="977cf3cf-92ce-4201-a48f-a0fb8aa041a8" providerId="ADAL" clId="{6D876288-897A-49AE-A00C-877CE3EE1027}" dt="2025-06-30T08:00:58.964" v="1108" actId="1076"/>
        <pc:sldMkLst>
          <pc:docMk/>
          <pc:sldMk cId="1941900167" sldId="4608"/>
        </pc:sldMkLst>
      </pc:sldChg>
      <pc:sldChg chg="modSp mod">
        <pc:chgData name="図師 尚文(ZUSHI Naofumi)" userId="977cf3cf-92ce-4201-a48f-a0fb8aa041a8" providerId="ADAL" clId="{6D876288-897A-49AE-A00C-877CE3EE1027}" dt="2025-06-30T06:23:41" v="95" actId="20577"/>
        <pc:sldMkLst>
          <pc:docMk/>
          <pc:sldMk cId="219814804" sldId="4609"/>
        </pc:sldMkLst>
      </pc:sldChg>
      <pc:sldChg chg="modSp mod">
        <pc:chgData name="図師 尚文(ZUSHI Naofumi)" userId="977cf3cf-92ce-4201-a48f-a0fb8aa041a8" providerId="ADAL" clId="{6D876288-897A-49AE-A00C-877CE3EE1027}" dt="2025-06-30T06:12:07.373" v="20" actId="20577"/>
        <pc:sldMkLst>
          <pc:docMk/>
          <pc:sldMk cId="3155390451" sldId="4611"/>
        </pc:sldMkLst>
      </pc:sldChg>
      <pc:sldChg chg="addSp modSp mod">
        <pc:chgData name="図師 尚文(ZUSHI Naofumi)" userId="977cf3cf-92ce-4201-a48f-a0fb8aa041a8" providerId="ADAL" clId="{6D876288-897A-49AE-A00C-877CE3EE1027}" dt="2025-06-30T07:40:15.042" v="970" actId="1076"/>
        <pc:sldMkLst>
          <pc:docMk/>
          <pc:sldMk cId="2587752549" sldId="4612"/>
        </pc:sldMkLst>
      </pc:sldChg>
      <pc:sldChg chg="del">
        <pc:chgData name="図師 尚文(ZUSHI Naofumi)" userId="977cf3cf-92ce-4201-a48f-a0fb8aa041a8" providerId="ADAL" clId="{6D876288-897A-49AE-A00C-877CE3EE1027}" dt="2025-06-30T08:01:59.374" v="1119" actId="2696"/>
        <pc:sldMkLst>
          <pc:docMk/>
          <pc:sldMk cId="1451311883" sldId="4613"/>
        </pc:sldMkLst>
      </pc:sldChg>
      <pc:sldChg chg="addSp modSp mod">
        <pc:chgData name="図師 尚文(ZUSHI Naofumi)" userId="977cf3cf-92ce-4201-a48f-a0fb8aa041a8" providerId="ADAL" clId="{6D876288-897A-49AE-A00C-877CE3EE1027}" dt="2025-06-30T06:47:22.898" v="494" actId="1076"/>
        <pc:sldMkLst>
          <pc:docMk/>
          <pc:sldMk cId="1138322417" sldId="4616"/>
        </pc:sldMkLst>
      </pc:sldChg>
      <pc:sldChg chg="addSp delSp modSp mod ord">
        <pc:chgData name="図師 尚文(ZUSHI Naofumi)" userId="977cf3cf-92ce-4201-a48f-a0fb8aa041a8" providerId="ADAL" clId="{6D876288-897A-49AE-A00C-877CE3EE1027}" dt="2025-06-30T08:00:28.898" v="1107" actId="20577"/>
        <pc:sldMkLst>
          <pc:docMk/>
          <pc:sldMk cId="952883196" sldId="4617"/>
        </pc:sldMkLst>
      </pc:sldChg>
      <pc:sldChg chg="del">
        <pc:chgData name="図師 尚文(ZUSHI Naofumi)" userId="977cf3cf-92ce-4201-a48f-a0fb8aa041a8" providerId="ADAL" clId="{6D876288-897A-49AE-A00C-877CE3EE1027}" dt="2025-06-30T06:49:18.379" v="496" actId="2696"/>
        <pc:sldMkLst>
          <pc:docMk/>
          <pc:sldMk cId="1838714994" sldId="4617"/>
        </pc:sldMkLst>
      </pc:sldChg>
      <pc:sldChg chg="del">
        <pc:chgData name="図師 尚文(ZUSHI Naofumi)" userId="977cf3cf-92ce-4201-a48f-a0fb8aa041a8" providerId="ADAL" clId="{6D876288-897A-49AE-A00C-877CE3EE1027}" dt="2025-06-30T06:38:56.159" v="316" actId="2696"/>
        <pc:sldMkLst>
          <pc:docMk/>
          <pc:sldMk cId="2368288784" sldId="4617"/>
        </pc:sldMkLst>
      </pc:sldChg>
    </pc:docChg>
  </pc:docChgLst>
  <pc:docChgLst>
    <pc:chgData name="図師 尚文(ZUSHI Naofumi)" userId="977cf3cf-92ce-4201-a48f-a0fb8aa041a8" providerId="ADAL" clId="{49D70CE5-CB71-48A6-B5C0-6BA2CE984C15}"/>
    <pc:docChg chg="undo custSel delSld modSld">
      <pc:chgData name="図師 尚文(ZUSHI Naofumi)" userId="977cf3cf-92ce-4201-a48f-a0fb8aa041a8" providerId="ADAL" clId="{49D70CE5-CB71-48A6-B5C0-6BA2CE984C15}" dt="2025-07-07T04:28:44.977" v="1148" actId="2696"/>
      <pc:docMkLst>
        <pc:docMk/>
      </pc:docMkLst>
      <pc:sldChg chg="modSp mod">
        <pc:chgData name="図師 尚文(ZUSHI Naofumi)" userId="977cf3cf-92ce-4201-a48f-a0fb8aa041a8" providerId="ADAL" clId="{49D70CE5-CB71-48A6-B5C0-6BA2CE984C15}" dt="2025-07-01T04:19:55.315" v="1" actId="14100"/>
        <pc:sldMkLst>
          <pc:docMk/>
          <pc:sldMk cId="3008278466" sldId="275"/>
        </pc:sldMkLst>
      </pc:sldChg>
      <pc:sldChg chg="addSp delSp modSp mod">
        <pc:chgData name="図師 尚文(ZUSHI Naofumi)" userId="977cf3cf-92ce-4201-a48f-a0fb8aa041a8" providerId="ADAL" clId="{49D70CE5-CB71-48A6-B5C0-6BA2CE984C15}" dt="2025-07-01T05:05:52.563" v="215" actId="21"/>
        <pc:sldMkLst>
          <pc:docMk/>
          <pc:sldMk cId="690318877" sldId="281"/>
        </pc:sldMkLst>
      </pc:sldChg>
      <pc:sldChg chg="addSp delSp modSp mod">
        <pc:chgData name="図師 尚文(ZUSHI Naofumi)" userId="977cf3cf-92ce-4201-a48f-a0fb8aa041a8" providerId="ADAL" clId="{49D70CE5-CB71-48A6-B5C0-6BA2CE984C15}" dt="2025-07-01T07:56:21.950" v="246" actId="20577"/>
        <pc:sldMkLst>
          <pc:docMk/>
          <pc:sldMk cId="3631900770" sldId="4588"/>
        </pc:sldMkLst>
      </pc:sldChg>
      <pc:sldChg chg="addSp delSp modSp mod delAnim setClrOvrMap">
        <pc:chgData name="図師 尚文(ZUSHI Naofumi)" userId="977cf3cf-92ce-4201-a48f-a0fb8aa041a8" providerId="ADAL" clId="{49D70CE5-CB71-48A6-B5C0-6BA2CE984C15}" dt="2025-07-01T04:45:36.766" v="77" actId="1076"/>
        <pc:sldMkLst>
          <pc:docMk/>
          <pc:sldMk cId="1159575335" sldId="4593"/>
        </pc:sldMkLst>
      </pc:sldChg>
      <pc:sldChg chg="modSp mod">
        <pc:chgData name="図師 尚文(ZUSHI Naofumi)" userId="977cf3cf-92ce-4201-a48f-a0fb8aa041a8" providerId="ADAL" clId="{49D70CE5-CB71-48A6-B5C0-6BA2CE984C15}" dt="2025-07-01T04:56:40.940" v="146" actId="20577"/>
        <pc:sldMkLst>
          <pc:docMk/>
          <pc:sldMk cId="386693171" sldId="4595"/>
        </pc:sldMkLst>
      </pc:sldChg>
      <pc:sldChg chg="modSp mod">
        <pc:chgData name="図師 尚文(ZUSHI Naofumi)" userId="977cf3cf-92ce-4201-a48f-a0fb8aa041a8" providerId="ADAL" clId="{49D70CE5-CB71-48A6-B5C0-6BA2CE984C15}" dt="2025-07-01T04:57:09.333" v="166" actId="122"/>
        <pc:sldMkLst>
          <pc:docMk/>
          <pc:sldMk cId="3243855120" sldId="4596"/>
        </pc:sldMkLst>
      </pc:sldChg>
      <pc:sldChg chg="modSp mod">
        <pc:chgData name="図師 尚文(ZUSHI Naofumi)" userId="977cf3cf-92ce-4201-a48f-a0fb8aa041a8" providerId="ADAL" clId="{49D70CE5-CB71-48A6-B5C0-6BA2CE984C15}" dt="2025-07-01T04:57:14.144" v="169" actId="122"/>
        <pc:sldMkLst>
          <pc:docMk/>
          <pc:sldMk cId="2930316605" sldId="4597"/>
        </pc:sldMkLst>
      </pc:sldChg>
      <pc:sldChg chg="addSp delSp modSp mod setBg delAnim setClrOvrMap">
        <pc:chgData name="図師 尚文(ZUSHI Naofumi)" userId="977cf3cf-92ce-4201-a48f-a0fb8aa041a8" providerId="ADAL" clId="{49D70CE5-CB71-48A6-B5C0-6BA2CE984C15}" dt="2025-07-01T04:43:56.541" v="62" actId="27636"/>
        <pc:sldMkLst>
          <pc:docMk/>
          <pc:sldMk cId="2365225675" sldId="4599"/>
        </pc:sldMkLst>
      </pc:sldChg>
      <pc:sldChg chg="addSp delSp modSp mod setBg setClrOvrMap">
        <pc:chgData name="図師 尚文(ZUSHI Naofumi)" userId="977cf3cf-92ce-4201-a48f-a0fb8aa041a8" providerId="ADAL" clId="{49D70CE5-CB71-48A6-B5C0-6BA2CE984C15}" dt="2025-07-01T04:45:07.053" v="72" actId="14100"/>
        <pc:sldMkLst>
          <pc:docMk/>
          <pc:sldMk cId="3229941991" sldId="4600"/>
        </pc:sldMkLst>
      </pc:sldChg>
      <pc:sldChg chg="modSp mod">
        <pc:chgData name="図師 尚文(ZUSHI Naofumi)" userId="977cf3cf-92ce-4201-a48f-a0fb8aa041a8" providerId="ADAL" clId="{49D70CE5-CB71-48A6-B5C0-6BA2CE984C15}" dt="2025-07-01T07:57:14.126" v="283"/>
        <pc:sldMkLst>
          <pc:docMk/>
          <pc:sldMk cId="318214588" sldId="4604"/>
        </pc:sldMkLst>
      </pc:sldChg>
      <pc:sldChg chg="modSp mod">
        <pc:chgData name="図師 尚文(ZUSHI Naofumi)" userId="977cf3cf-92ce-4201-a48f-a0fb8aa041a8" providerId="ADAL" clId="{49D70CE5-CB71-48A6-B5C0-6BA2CE984C15}" dt="2025-07-01T04:56:22.923" v="138" actId="20577"/>
        <pc:sldMkLst>
          <pc:docMk/>
          <pc:sldMk cId="514044093" sldId="4605"/>
        </pc:sldMkLst>
      </pc:sldChg>
      <pc:sldChg chg="modSp mod">
        <pc:chgData name="図師 尚文(ZUSHI Naofumi)" userId="977cf3cf-92ce-4201-a48f-a0fb8aa041a8" providerId="ADAL" clId="{49D70CE5-CB71-48A6-B5C0-6BA2CE984C15}" dt="2025-07-01T04:20:09.542" v="2" actId="1076"/>
        <pc:sldMkLst>
          <pc:docMk/>
          <pc:sldMk cId="1941900167" sldId="4608"/>
        </pc:sldMkLst>
      </pc:sldChg>
      <pc:sldChg chg="modSp mod">
        <pc:chgData name="図師 尚文(ZUSHI Naofumi)" userId="977cf3cf-92ce-4201-a48f-a0fb8aa041a8" providerId="ADAL" clId="{49D70CE5-CB71-48A6-B5C0-6BA2CE984C15}" dt="2025-07-03T09:15:38.504" v="293" actId="20577"/>
        <pc:sldMkLst>
          <pc:docMk/>
          <pc:sldMk cId="219814804" sldId="4609"/>
        </pc:sldMkLst>
      </pc:sldChg>
      <pc:sldChg chg="del">
        <pc:chgData name="図師 尚文(ZUSHI Naofumi)" userId="977cf3cf-92ce-4201-a48f-a0fb8aa041a8" providerId="ADAL" clId="{49D70CE5-CB71-48A6-B5C0-6BA2CE984C15}" dt="2025-07-07T04:28:44.977" v="1148" actId="2696"/>
        <pc:sldMkLst>
          <pc:docMk/>
          <pc:sldMk cId="2421319632" sldId="4610"/>
        </pc:sldMkLst>
      </pc:sldChg>
      <pc:sldChg chg="addSp delSp modSp mod">
        <pc:chgData name="図師 尚文(ZUSHI Naofumi)" userId="977cf3cf-92ce-4201-a48f-a0fb8aa041a8" providerId="ADAL" clId="{49D70CE5-CB71-48A6-B5C0-6BA2CE984C15}" dt="2025-07-01T05:05:30.599" v="211"/>
        <pc:sldMkLst>
          <pc:docMk/>
          <pc:sldMk cId="3155390451" sldId="4611"/>
        </pc:sldMkLst>
      </pc:sldChg>
      <pc:sldChg chg="modSp mod">
        <pc:chgData name="図師 尚文(ZUSHI Naofumi)" userId="977cf3cf-92ce-4201-a48f-a0fb8aa041a8" providerId="ADAL" clId="{49D70CE5-CB71-48A6-B5C0-6BA2CE984C15}" dt="2025-07-01T04:57:38.235" v="181" actId="20577"/>
        <pc:sldMkLst>
          <pc:docMk/>
          <pc:sldMk cId="2587752549" sldId="4612"/>
        </pc:sldMkLst>
      </pc:sldChg>
      <pc:sldChg chg="modSp mod">
        <pc:chgData name="図師 尚文(ZUSHI Naofumi)" userId="977cf3cf-92ce-4201-a48f-a0fb8aa041a8" providerId="ADAL" clId="{49D70CE5-CB71-48A6-B5C0-6BA2CE984C15}" dt="2025-07-01T04:54:31.821" v="79" actId="1076"/>
        <pc:sldMkLst>
          <pc:docMk/>
          <pc:sldMk cId="2336937963" sldId="4615"/>
        </pc:sldMkLst>
      </pc:sldChg>
      <pc:sldChg chg="modSp mod">
        <pc:chgData name="図師 尚文(ZUSHI Naofumi)" userId="977cf3cf-92ce-4201-a48f-a0fb8aa041a8" providerId="ADAL" clId="{49D70CE5-CB71-48A6-B5C0-6BA2CE984C15}" dt="2025-07-01T04:57:01.932" v="163" actId="122"/>
        <pc:sldMkLst>
          <pc:docMk/>
          <pc:sldMk cId="1138322417" sldId="4616"/>
        </pc:sldMkLst>
      </pc:sldChg>
      <pc:sldChg chg="modSp mod">
        <pc:chgData name="図師 尚文(ZUSHI Naofumi)" userId="977cf3cf-92ce-4201-a48f-a0fb8aa041a8" providerId="ADAL" clId="{49D70CE5-CB71-48A6-B5C0-6BA2CE984C15}" dt="2025-07-01T04:57:20.642" v="172" actId="122"/>
        <pc:sldMkLst>
          <pc:docMk/>
          <pc:sldMk cId="952883196" sldId="4617"/>
        </pc:sldMkLst>
      </pc:sldChg>
      <pc:sldChg chg="delSp modSp mod">
        <pc:chgData name="図師 尚文(ZUSHI Naofumi)" userId="977cf3cf-92ce-4201-a48f-a0fb8aa041a8" providerId="ADAL" clId="{49D70CE5-CB71-48A6-B5C0-6BA2CE984C15}" dt="2025-07-07T04:28:04.748" v="1147" actId="20577"/>
        <pc:sldMkLst>
          <pc:docMk/>
          <pc:sldMk cId="3693641678" sldId="4618"/>
        </pc:sldMkLst>
      </pc:sldChg>
    </pc:docChg>
  </pc:docChgLst>
  <pc:docChgLst>
    <pc:chgData name="図師 尚文(ZUSHI Naofumi)" userId="977cf3cf-92ce-4201-a48f-a0fb8aa041a8" providerId="ADAL" clId="{56BDD767-3788-4A47-B0F9-D99019535873}"/>
    <pc:docChg chg="undo custSel modSld">
      <pc:chgData name="図師 尚文(ZUSHI Naofumi)" userId="977cf3cf-92ce-4201-a48f-a0fb8aa041a8" providerId="ADAL" clId="{56BDD767-3788-4A47-B0F9-D99019535873}" dt="2025-08-07T11:48:16.132" v="176" actId="20577"/>
      <pc:docMkLst>
        <pc:docMk/>
      </pc:docMkLst>
      <pc:sldChg chg="modNotesTx">
        <pc:chgData name="図師 尚文(ZUSHI Naofumi)" userId="977cf3cf-92ce-4201-a48f-a0fb8aa041a8" providerId="ADAL" clId="{56BDD767-3788-4A47-B0F9-D99019535873}" dt="2025-08-05T10:38:42.343" v="54" actId="20577"/>
        <pc:sldMkLst>
          <pc:docMk/>
          <pc:sldMk cId="3913759922" sldId="4594"/>
        </pc:sldMkLst>
      </pc:sldChg>
      <pc:sldChg chg="modNotesTx">
        <pc:chgData name="図師 尚文(ZUSHI Naofumi)" userId="977cf3cf-92ce-4201-a48f-a0fb8aa041a8" providerId="ADAL" clId="{56BDD767-3788-4A47-B0F9-D99019535873}" dt="2025-08-05T10:40:18.036" v="156" actId="20577"/>
        <pc:sldMkLst>
          <pc:docMk/>
          <pc:sldMk cId="1365428474" sldId="4606"/>
        </pc:sldMkLst>
      </pc:sldChg>
      <pc:sldChg chg="addSp delSp modSp mod setBg setClrOvrMap">
        <pc:chgData name="図師 尚文(ZUSHI Naofumi)" userId="977cf3cf-92ce-4201-a48f-a0fb8aa041a8" providerId="ADAL" clId="{56BDD767-3788-4A47-B0F9-D99019535873}" dt="2025-08-05T10:37:32.962" v="25" actId="1076"/>
        <pc:sldMkLst>
          <pc:docMk/>
          <pc:sldMk cId="3918610965" sldId="4623"/>
        </pc:sldMkLst>
      </pc:sldChg>
      <pc:sldChg chg="modNotesTx">
        <pc:chgData name="図師 尚文(ZUSHI Naofumi)" userId="977cf3cf-92ce-4201-a48f-a0fb8aa041a8" providerId="ADAL" clId="{56BDD767-3788-4A47-B0F9-D99019535873}" dt="2025-08-05T10:40:02.844" v="134" actId="20577"/>
        <pc:sldMkLst>
          <pc:docMk/>
          <pc:sldMk cId="983516805" sldId="4624"/>
        </pc:sldMkLst>
      </pc:sldChg>
      <pc:sldChg chg="modSp mod modNotesTx">
        <pc:chgData name="図師 尚文(ZUSHI Naofumi)" userId="977cf3cf-92ce-4201-a48f-a0fb8aa041a8" providerId="ADAL" clId="{56BDD767-3788-4A47-B0F9-D99019535873}" dt="2025-08-07T11:48:16.132" v="176" actId="20577"/>
        <pc:sldMkLst>
          <pc:docMk/>
          <pc:sldMk cId="7595243" sldId="4625"/>
        </pc:sldMkLst>
      </pc:sldChg>
      <pc:sldChg chg="modSp mod">
        <pc:chgData name="図師 尚文(ZUSHI Naofumi)" userId="977cf3cf-92ce-4201-a48f-a0fb8aa041a8" providerId="ADAL" clId="{56BDD767-3788-4A47-B0F9-D99019535873}" dt="2025-08-07T10:51:35.999" v="162" actId="1076"/>
        <pc:sldMkLst>
          <pc:docMk/>
          <pc:sldMk cId="2339869497" sldId="4650"/>
        </pc:sldMkLst>
      </pc:sldChg>
      <pc:sldChg chg="modSp mod">
        <pc:chgData name="図師 尚文(ZUSHI Naofumi)" userId="977cf3cf-92ce-4201-a48f-a0fb8aa041a8" providerId="ADAL" clId="{56BDD767-3788-4A47-B0F9-D99019535873}" dt="2025-08-07T10:51:47.409" v="163" actId="1076"/>
        <pc:sldMkLst>
          <pc:docMk/>
          <pc:sldMk cId="3320814628" sldId="4652"/>
        </pc:sldMkLst>
      </pc:sldChg>
      <pc:sldChg chg="modSp mod">
        <pc:chgData name="図師 尚文(ZUSHI Naofumi)" userId="977cf3cf-92ce-4201-a48f-a0fb8aa041a8" providerId="ADAL" clId="{56BDD767-3788-4A47-B0F9-D99019535873}" dt="2025-08-07T10:51:14.563" v="157" actId="1076"/>
        <pc:sldMkLst>
          <pc:docMk/>
          <pc:sldMk cId="1728371893" sldId="4655"/>
        </pc:sldMkLst>
      </pc:sldChg>
      <pc:sldChg chg="modSp mod">
        <pc:chgData name="図師 尚文(ZUSHI Naofumi)" userId="977cf3cf-92ce-4201-a48f-a0fb8aa041a8" providerId="ADAL" clId="{56BDD767-3788-4A47-B0F9-D99019535873}" dt="2025-08-07T10:51:23.137" v="159" actId="1076"/>
        <pc:sldMkLst>
          <pc:docMk/>
          <pc:sldMk cId="52034169" sldId="4656"/>
        </pc:sldMkLst>
      </pc:sldChg>
    </pc:docChg>
  </pc:docChgLst>
  <pc:docChgLst>
    <pc:chgData name="図師 尚文(ZUSHI Naofumi)" userId="977cf3cf-92ce-4201-a48f-a0fb8aa041a8" providerId="ADAL" clId="{45A321DD-82DB-4B78-AB52-1354A718075D}"/>
    <pc:docChg chg="undo custSel addSld delSld modSld">
      <pc:chgData name="図師 尚文(ZUSHI Naofumi)" userId="977cf3cf-92ce-4201-a48f-a0fb8aa041a8" providerId="ADAL" clId="{45A321DD-82DB-4B78-AB52-1354A718075D}" dt="2025-08-22T11:55:00.003" v="266" actId="2696"/>
      <pc:docMkLst>
        <pc:docMk/>
      </pc:docMkLst>
      <pc:sldChg chg="modSp">
        <pc:chgData name="図師 尚文(ZUSHI Naofumi)" userId="977cf3cf-92ce-4201-a48f-a0fb8aa041a8" providerId="ADAL" clId="{45A321DD-82DB-4B78-AB52-1354A718075D}" dt="2025-08-22T04:55:41.459" v="4"/>
        <pc:sldMkLst>
          <pc:docMk/>
          <pc:sldMk cId="3913759922" sldId="4594"/>
        </pc:sldMkLst>
      </pc:sldChg>
      <pc:sldChg chg="delSp modSp mod delDesignElem">
        <pc:chgData name="図師 尚文(ZUSHI Naofumi)" userId="977cf3cf-92ce-4201-a48f-a0fb8aa041a8" providerId="ADAL" clId="{45A321DD-82DB-4B78-AB52-1354A718075D}" dt="2025-08-22T04:56:31.487" v="12" actId="20577"/>
        <pc:sldMkLst>
          <pc:docMk/>
          <pc:sldMk cId="3229941991" sldId="4600"/>
        </pc:sldMkLst>
      </pc:sldChg>
      <pc:sldChg chg="addSp delSp modSp mod">
        <pc:chgData name="図師 尚文(ZUSHI Naofumi)" userId="977cf3cf-92ce-4201-a48f-a0fb8aa041a8" providerId="ADAL" clId="{45A321DD-82DB-4B78-AB52-1354A718075D}" dt="2025-08-22T04:56:24.195" v="8" actId="21"/>
        <pc:sldMkLst>
          <pc:docMk/>
          <pc:sldMk cId="2336937963" sldId="4615"/>
        </pc:sldMkLst>
      </pc:sldChg>
      <pc:sldChg chg="modSp mod">
        <pc:chgData name="図師 尚文(ZUSHI Naofumi)" userId="977cf3cf-92ce-4201-a48f-a0fb8aa041a8" providerId="ADAL" clId="{45A321DD-82DB-4B78-AB52-1354A718075D}" dt="2025-08-22T05:48:51.053" v="49" actId="14100"/>
        <pc:sldMkLst>
          <pc:docMk/>
          <pc:sldMk cId="3918610965" sldId="4623"/>
        </pc:sldMkLst>
      </pc:sldChg>
      <pc:sldChg chg="modSp mod">
        <pc:chgData name="図師 尚文(ZUSHI Naofumi)" userId="977cf3cf-92ce-4201-a48f-a0fb8aa041a8" providerId="ADAL" clId="{45A321DD-82DB-4B78-AB52-1354A718075D}" dt="2025-08-22T04:59:23.728" v="39" actId="207"/>
        <pc:sldMkLst>
          <pc:docMk/>
          <pc:sldMk cId="1565362320" sldId="4658"/>
        </pc:sldMkLst>
      </pc:sldChg>
      <pc:sldChg chg="delSp modSp mod delDesignElem">
        <pc:chgData name="図師 尚文(ZUSHI Naofumi)" userId="977cf3cf-92ce-4201-a48f-a0fb8aa041a8" providerId="ADAL" clId="{45A321DD-82DB-4B78-AB52-1354A718075D}" dt="2025-08-22T04:56:52.909" v="18" actId="14100"/>
        <pc:sldMkLst>
          <pc:docMk/>
          <pc:sldMk cId="698750787" sldId="4659"/>
        </pc:sldMkLst>
      </pc:sldChg>
      <pc:sldChg chg="modSp">
        <pc:chgData name="図師 尚文(ZUSHI Naofumi)" userId="977cf3cf-92ce-4201-a48f-a0fb8aa041a8" providerId="ADAL" clId="{45A321DD-82DB-4B78-AB52-1354A718075D}" dt="2025-08-22T04:55:41.459" v="4"/>
        <pc:sldMkLst>
          <pc:docMk/>
          <pc:sldMk cId="3675092850" sldId="4660"/>
        </pc:sldMkLst>
      </pc:sldChg>
      <pc:sldChg chg="modSp mod">
        <pc:chgData name="図師 尚文(ZUSHI Naofumi)" userId="977cf3cf-92ce-4201-a48f-a0fb8aa041a8" providerId="ADAL" clId="{45A321DD-82DB-4B78-AB52-1354A718075D}" dt="2025-08-22T04:59:06.862" v="37" actId="207"/>
        <pc:sldMkLst>
          <pc:docMk/>
          <pc:sldMk cId="5946482" sldId="4661"/>
        </pc:sldMkLst>
      </pc:sldChg>
      <pc:sldChg chg="modSp mod">
        <pc:chgData name="図師 尚文(ZUSHI Naofumi)" userId="977cf3cf-92ce-4201-a48f-a0fb8aa041a8" providerId="ADAL" clId="{45A321DD-82DB-4B78-AB52-1354A718075D}" dt="2025-08-22T04:58:40.942" v="34" actId="14100"/>
        <pc:sldMkLst>
          <pc:docMk/>
          <pc:sldMk cId="2028100118" sldId="4662"/>
        </pc:sldMkLst>
      </pc:sldChg>
      <pc:sldChg chg="delSp modSp mod delDesignElem">
        <pc:chgData name="図師 尚文(ZUSHI Naofumi)" userId="977cf3cf-92ce-4201-a48f-a0fb8aa041a8" providerId="ADAL" clId="{45A321DD-82DB-4B78-AB52-1354A718075D}" dt="2025-08-22T04:59:36.672" v="43" actId="20577"/>
        <pc:sldMkLst>
          <pc:docMk/>
          <pc:sldMk cId="1398887240" sldId="4663"/>
        </pc:sldMkLst>
      </pc:sldChg>
      <pc:sldChg chg="delSp modSp mod delDesignElem">
        <pc:chgData name="図師 尚文(ZUSHI Naofumi)" userId="977cf3cf-92ce-4201-a48f-a0fb8aa041a8" providerId="ADAL" clId="{45A321DD-82DB-4B78-AB52-1354A718075D}" dt="2025-08-22T04:59:46.557" v="47" actId="20577"/>
        <pc:sldMkLst>
          <pc:docMk/>
          <pc:sldMk cId="2742600264" sldId="4664"/>
        </pc:sldMkLst>
      </pc:sldChg>
      <pc:sldChg chg="addSp delSp modSp mod">
        <pc:chgData name="図師 尚文(ZUSHI Naofumi)" userId="977cf3cf-92ce-4201-a48f-a0fb8aa041a8" providerId="ADAL" clId="{45A321DD-82DB-4B78-AB52-1354A718075D}" dt="2025-08-22T06:14:51.122" v="111" actId="207"/>
        <pc:sldMkLst>
          <pc:docMk/>
          <pc:sldMk cId="2265367929" sldId="4665"/>
        </pc:sldMkLst>
      </pc:sldChg>
      <pc:sldChg chg="delSp modSp mod">
        <pc:chgData name="図師 尚文(ZUSHI Naofumi)" userId="977cf3cf-92ce-4201-a48f-a0fb8aa041a8" providerId="ADAL" clId="{45A321DD-82DB-4B78-AB52-1354A718075D}" dt="2025-08-22T06:19:47.401" v="263" actId="20577"/>
        <pc:sldMkLst>
          <pc:docMk/>
          <pc:sldMk cId="3736473624" sldId="4666"/>
        </pc:sldMkLst>
      </pc:sldChg>
      <pc:sldChg chg="add del">
        <pc:chgData name="図師 尚文(ZUSHI Naofumi)" userId="977cf3cf-92ce-4201-a48f-a0fb8aa041a8" providerId="ADAL" clId="{45A321DD-82DB-4B78-AB52-1354A718075D}" dt="2025-08-22T11:55:00.003" v="266" actId="2696"/>
        <pc:sldMkLst>
          <pc:docMk/>
          <pc:sldMk cId="3651005293" sldId="4667"/>
        </pc:sldMkLst>
      </pc:sldChg>
      <pc:sldChg chg="modSp add del mod">
        <pc:chgData name="図師 尚文(ZUSHI Naofumi)" userId="977cf3cf-92ce-4201-a48f-a0fb8aa041a8" providerId="ADAL" clId="{45A321DD-82DB-4B78-AB52-1354A718075D}" dt="2025-08-22T11:54:55.083" v="265" actId="2696"/>
        <pc:sldMkLst>
          <pc:docMk/>
          <pc:sldMk cId="3832548614" sldId="4668"/>
        </pc:sldMkLst>
      </pc:sldChg>
    </pc:docChg>
  </pc:docChgLst>
  <pc:docChgLst>
    <pc:chgData name="図師 尚文(ZUSHI Naofumi)" userId="977cf3cf-92ce-4201-a48f-a0fb8aa041a8" providerId="ADAL" clId="{07937E47-9053-4632-8B85-2AC46A68F53D}"/>
    <pc:docChg chg="undo custSel addSld delSld modSld">
      <pc:chgData name="図師 尚文(ZUSHI Naofumi)" userId="977cf3cf-92ce-4201-a48f-a0fb8aa041a8" providerId="ADAL" clId="{07937E47-9053-4632-8B85-2AC46A68F53D}" dt="2025-10-01T09:38:29.661" v="158" actId="207"/>
      <pc:docMkLst>
        <pc:docMk/>
      </pc:docMkLst>
      <pc:sldChg chg="modSp mod">
        <pc:chgData name="図師 尚文(ZUSHI Naofumi)" userId="977cf3cf-92ce-4201-a48f-a0fb8aa041a8" providerId="ADAL" clId="{07937E47-9053-4632-8B85-2AC46A68F53D}" dt="2025-10-01T09:34:50.303" v="125" actId="207"/>
        <pc:sldMkLst>
          <pc:docMk/>
          <pc:sldMk cId="3913759922" sldId="4594"/>
        </pc:sldMkLst>
      </pc:sldChg>
      <pc:sldChg chg="delSp mod">
        <pc:chgData name="図師 尚文(ZUSHI Naofumi)" userId="977cf3cf-92ce-4201-a48f-a0fb8aa041a8" providerId="ADAL" clId="{07937E47-9053-4632-8B85-2AC46A68F53D}" dt="2025-10-01T09:10:31.035" v="73" actId="21"/>
        <pc:sldMkLst>
          <pc:docMk/>
          <pc:sldMk cId="2607550036" sldId="4619"/>
        </pc:sldMkLst>
      </pc:sldChg>
      <pc:sldChg chg="modSp mod">
        <pc:chgData name="図師 尚文(ZUSHI Naofumi)" userId="977cf3cf-92ce-4201-a48f-a0fb8aa041a8" providerId="ADAL" clId="{07937E47-9053-4632-8B85-2AC46A68F53D}" dt="2025-10-01T09:37:29.984" v="146" actId="207"/>
        <pc:sldMkLst>
          <pc:docMk/>
          <pc:sldMk cId="3918610965" sldId="4623"/>
        </pc:sldMkLst>
      </pc:sldChg>
      <pc:sldChg chg="addSp modSp mod">
        <pc:chgData name="図師 尚文(ZUSHI Naofumi)" userId="977cf3cf-92ce-4201-a48f-a0fb8aa041a8" providerId="ADAL" clId="{07937E47-9053-4632-8B85-2AC46A68F53D}" dt="2025-10-01T09:35:14.916" v="129" actId="207"/>
        <pc:sldMkLst>
          <pc:docMk/>
          <pc:sldMk cId="2915430101" sldId="4665"/>
        </pc:sldMkLst>
      </pc:sldChg>
      <pc:sldChg chg="modSp mod">
        <pc:chgData name="図師 尚文(ZUSHI Naofumi)" userId="977cf3cf-92ce-4201-a48f-a0fb8aa041a8" providerId="ADAL" clId="{07937E47-9053-4632-8B85-2AC46A68F53D}" dt="2025-10-01T09:35:36.557" v="131" actId="207"/>
        <pc:sldMkLst>
          <pc:docMk/>
          <pc:sldMk cId="670222988" sldId="4666"/>
        </pc:sldMkLst>
      </pc:sldChg>
      <pc:sldChg chg="modSp mod">
        <pc:chgData name="図師 尚文(ZUSHI Naofumi)" userId="977cf3cf-92ce-4201-a48f-a0fb8aa041a8" providerId="ADAL" clId="{07937E47-9053-4632-8B85-2AC46A68F53D}" dt="2025-10-01T09:38:29.661" v="158" actId="207"/>
        <pc:sldMkLst>
          <pc:docMk/>
          <pc:sldMk cId="359572928" sldId="4667"/>
        </pc:sldMkLst>
      </pc:sldChg>
      <pc:sldChg chg="modSp del mod">
        <pc:chgData name="図師 尚文(ZUSHI Naofumi)" userId="977cf3cf-92ce-4201-a48f-a0fb8aa041a8" providerId="ADAL" clId="{07937E47-9053-4632-8B85-2AC46A68F53D}" dt="2025-09-24T05:37:01.443" v="72" actId="2696"/>
        <pc:sldMkLst>
          <pc:docMk/>
          <pc:sldMk cId="604196248" sldId="4668"/>
        </pc:sldMkLst>
      </pc:sldChg>
      <pc:sldChg chg="modSp mod">
        <pc:chgData name="図師 尚文(ZUSHI Naofumi)" userId="977cf3cf-92ce-4201-a48f-a0fb8aa041a8" providerId="ADAL" clId="{07937E47-9053-4632-8B85-2AC46A68F53D}" dt="2025-10-01T09:35:04.482" v="128" actId="207"/>
        <pc:sldMkLst>
          <pc:docMk/>
          <pc:sldMk cId="615953272" sldId="4669"/>
        </pc:sldMkLst>
      </pc:sldChg>
      <pc:sldChg chg="delSp modSp add mod">
        <pc:chgData name="図師 尚文(ZUSHI Naofumi)" userId="977cf3cf-92ce-4201-a48f-a0fb8aa041a8" providerId="ADAL" clId="{07937E47-9053-4632-8B85-2AC46A68F53D}" dt="2025-10-01T09:36:43.832" v="141" actId="207"/>
        <pc:sldMkLst>
          <pc:docMk/>
          <pc:sldMk cId="3814249819" sldId="46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AEE085-FE0D-4E51-9491-8E7C2A890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A88AA2-C057-4763-85D8-A766EB4E69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573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r">
              <a:defRPr sz="1200"/>
            </a:lvl1pPr>
          </a:lstStyle>
          <a:p>
            <a:fld id="{99BACB93-3C10-4475-9215-D63A30CAA0D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1F3076-16CE-4417-97F3-A907E8268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A011CA-B082-4052-AE7D-A1596DFA1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73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r">
              <a:defRPr sz="1200"/>
            </a:lvl1pPr>
          </a:lstStyle>
          <a:p>
            <a:fld id="{B1A2DAD5-32A9-409F-A7A2-178DDE5D9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556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r">
              <a:defRPr sz="1200"/>
            </a:lvl1pPr>
          </a:lstStyle>
          <a:p>
            <a:fld id="{D9F3B1E5-665C-45A1-BD7A-9C31C3345932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9" tIns="45314" rIns="90629" bIns="45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8"/>
            <a:ext cx="5387982" cy="3884437"/>
          </a:xfrm>
          <a:prstGeom prst="rect">
            <a:avLst/>
          </a:prstGeom>
        </p:spPr>
        <p:txBody>
          <a:bodyPr vert="horz" lIns="90629" tIns="45314" rIns="90629" bIns="453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r">
              <a:defRPr sz="1200"/>
            </a:lvl1pPr>
          </a:lstStyle>
          <a:p>
            <a:fld id="{C536F05B-CE25-49A5-A813-A556FC9943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64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8C74E-4B09-04A4-FD56-E6B33F8B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4A5F16-51AF-EE3C-5663-4BF773AC0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D36FCE-5B34-56F9-080E-9F8745FEE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341B0-8776-C2FF-D7DA-0257B345A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28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5C5A-1AFD-027B-54C5-0B9587CD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DF73D8-52D8-9513-8141-7E52F891C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5B3B8A-FB5D-E9D0-087F-591B8DD60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BF8702-9B6F-4054-065E-7F025D16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3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B259-0D88-F2B9-27F8-20B474A1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B67159-BAF6-2603-7C92-F51A0FFDB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9A7EF5-D5E2-AF68-B61F-79B88E8B1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E69EF7-4014-870D-641C-066583F6C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67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81471-A437-2539-D945-BE9ED509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E8C446-C0D4-CAB9-0C8C-7575FA8A9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DAEF499-7246-3C0C-8531-06B13FA1E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651529-F95C-2219-B22A-FA2006447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1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4CB6-32FB-323B-2D52-6621BA3D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B676F1-E22B-D49C-AB2B-E7AD7562A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E74A19-941D-17B8-FDFB-036FFEDAC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851A7C-A10D-C75F-9FA3-43EF811F3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0F833-A575-1A7D-8EF6-7396C1555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0F0443-8DCD-2069-AF6F-51938D5B8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A613390-6661-DE42-B952-454D87183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519298-3D5C-1579-5A0F-3F85CCCCE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05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F49E-19D5-4AC2-DBE3-9FB32C60B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E2E724-1F08-5827-7E5E-9EC736B82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A219B1-2109-04F2-1956-CCA2A1BF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29C1E-90F1-DAA4-C209-0F650B62B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2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251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213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6229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642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0150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8770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882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5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60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756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219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6101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233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091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66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487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466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89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841701-53B5-4A49-905B-256C99F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53" y="3225081"/>
            <a:ext cx="8055436" cy="682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Ⅱ.</a:t>
            </a:r>
            <a:r>
              <a:rPr lang="ja-JP" altLang="en-US" sz="4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漁ろう操船に関する知識</a:t>
            </a:r>
            <a:br>
              <a:rPr lang="en-US" altLang="ja-JP" sz="4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br>
              <a:rPr lang="en-US" altLang="ja-JP" sz="4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５．船体の安定性の確保 </a:t>
            </a:r>
            <a:endParaRPr lang="ja-JP" altLang="en-US" sz="3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EE38AB3-2D6F-4D3A-962C-3109CB1FCB6F}"/>
              </a:ext>
            </a:extLst>
          </p:cNvPr>
          <p:cNvCxnSpPr>
            <a:cxnSpLocks/>
          </p:cNvCxnSpPr>
          <p:nvPr/>
        </p:nvCxnSpPr>
        <p:spPr>
          <a:xfrm>
            <a:off x="1507717" y="4019428"/>
            <a:ext cx="7039082" cy="0"/>
          </a:xfrm>
          <a:prstGeom prst="line">
            <a:avLst/>
          </a:prstGeom>
          <a:noFill/>
          <a:ln w="127000" cap="flat" cmpd="thickThin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3" name="タイトル 7">
            <a:extLst>
              <a:ext uri="{FF2B5EF4-FFF2-40B4-BE49-F238E27FC236}">
                <a16:creationId xmlns:a16="http://schemas.microsoft.com/office/drawing/2014/main" id="{B1277557-F673-B1D9-16F0-0BE6E7C656CA}"/>
              </a:ext>
            </a:extLst>
          </p:cNvPr>
          <p:cNvSpPr txBox="1">
            <a:spLocks/>
          </p:cNvSpPr>
          <p:nvPr/>
        </p:nvSpPr>
        <p:spPr bwMode="gray">
          <a:xfrm>
            <a:off x="1433459" y="5499100"/>
            <a:ext cx="6871802" cy="709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一般社団法人　大日本水産会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講師：常務理事　松本冬樹</a:t>
            </a:r>
          </a:p>
        </p:txBody>
      </p:sp>
    </p:spTree>
    <p:extLst>
      <p:ext uri="{BB962C8B-B14F-4D97-AF65-F5344CB8AC3E}">
        <p14:creationId xmlns:p14="http://schemas.microsoft.com/office/powerpoint/2010/main" val="260755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32342-80AE-57A5-9575-3FBF3A47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7B12B1-D657-C566-6CAE-4B1EB262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3" t="50584" r="27820" b="11662"/>
          <a:stretch/>
        </p:blipFill>
        <p:spPr bwMode="auto">
          <a:xfrm>
            <a:off x="1803809" y="4296139"/>
            <a:ext cx="4711013" cy="240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B482EB-C271-BD91-8A97-FF18FCDA53C1}"/>
              </a:ext>
            </a:extLst>
          </p:cNvPr>
          <p:cNvSpPr txBox="1"/>
          <p:nvPr/>
        </p:nvSpPr>
        <p:spPr>
          <a:xfrm>
            <a:off x="205874" y="571102"/>
            <a:ext cx="9491671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✓　一般に漁船は、投揚網など漁具を用いた操業の効率化から、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乾舷は小さく、底びき網漁船では船尾にスリップウェイを有し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ています。それら漁船の特徴から、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船内への海水の流入への対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応は、常に注意が必要</a:t>
            </a:r>
            <a:r>
              <a:rPr kumimoji="1" lang="ja-JP" altLang="en-US" sz="2400" dirty="0">
                <a:latin typeface="+mj-ea"/>
                <a:ea typeface="+mj-ea"/>
              </a:rPr>
              <a:t>です。</a:t>
            </a:r>
          </a:p>
          <a:p>
            <a:endParaRPr kumimoji="1" lang="en-US" altLang="ja-JP" sz="10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✓　操業時は洋上で開口部の開閉の頻度が高く、人の出入り、資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材の出し入れの頻度が高くなりますが、平穏な海況でも、予期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せぬ大きな波が来ることがあります。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閉鎖を怠り、船内に大量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の海水が流入</a:t>
            </a:r>
            <a:r>
              <a:rPr kumimoji="1" lang="ja-JP" altLang="en-US" sz="2400" dirty="0">
                <a:latin typeface="+mj-ea"/>
                <a:ea typeface="+mj-ea"/>
              </a:rPr>
              <a:t>すると、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転覆、沈没等の海難の原因</a:t>
            </a:r>
            <a:r>
              <a:rPr kumimoji="1" lang="ja-JP" altLang="en-US" sz="2400" dirty="0">
                <a:latin typeface="+mj-ea"/>
                <a:ea typeface="+mj-ea"/>
              </a:rPr>
              <a:t>になります。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E699"/>
                </a:solidFill>
                <a:latin typeface="+mj-ea"/>
                <a:ea typeface="+mj-ea"/>
              </a:rPr>
              <a:t>　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毎回、水密扉、ハッチの閉鎖は確実に行いましょう</a:t>
            </a:r>
            <a:r>
              <a:rPr kumimoji="1" lang="ja-JP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1155E6-8222-C640-B549-1454F4D5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704" y="6188073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kumimoji="1" lang="en-US" altLang="ja-JP" sz="3200" b="0" i="0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5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9CE2F-D7F2-92BC-D553-165B40A5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71D0F0-6FE7-FF6D-D6D2-3F2A4C7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kumimoji="1" lang="en-US" altLang="ja-JP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924E66-7B16-D36D-C38C-3296AC0C7C52}"/>
              </a:ext>
            </a:extLst>
          </p:cNvPr>
          <p:cNvSpPr txBox="1"/>
          <p:nvPr/>
        </p:nvSpPr>
        <p:spPr>
          <a:xfrm>
            <a:off x="543096" y="3570745"/>
            <a:ext cx="873452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✓　船体の動揺による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網や積載物の移動に伴う傾斜や復原性の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低下</a:t>
            </a:r>
            <a:r>
              <a:rPr kumimoji="1" lang="ja-JP" altLang="en-US" sz="2400" dirty="0">
                <a:latin typeface="+mj-ea"/>
                <a:ea typeface="+mj-ea"/>
              </a:rPr>
              <a:t>を防ぐための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収納場所の確保、横ずれ防止板の設置</a:t>
            </a:r>
            <a:r>
              <a:rPr kumimoji="1" lang="ja-JP" altLang="en-US" sz="2400" dirty="0">
                <a:latin typeface="+mj-ea"/>
                <a:ea typeface="+mj-ea"/>
              </a:rPr>
              <a:t>、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ロープによる固定</a:t>
            </a:r>
            <a:r>
              <a:rPr kumimoji="1" lang="ja-JP" altLang="en-US" sz="2400" dirty="0">
                <a:latin typeface="+mj-ea"/>
                <a:ea typeface="+mj-ea"/>
              </a:rPr>
              <a:t>などの対応策をとるようにしましょう。</a:t>
            </a: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✓　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船に持ち込んだ荷物により乾舷が減少</a:t>
            </a:r>
            <a:r>
              <a:rPr kumimoji="1" lang="ja-JP" altLang="en-US" sz="2400" dirty="0">
                <a:latin typeface="+mj-ea"/>
                <a:ea typeface="+mj-ea"/>
              </a:rPr>
              <a:t>することか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ら、定期的に乗組員の私物も含め、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不必要な荷物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は船から下ろす</a:t>
            </a:r>
            <a:r>
              <a:rPr kumimoji="1" lang="ja-JP" altLang="en-US" sz="2400" dirty="0">
                <a:latin typeface="+mj-ea"/>
                <a:ea typeface="+mj-ea"/>
              </a:rPr>
              <a:t>ようにしましょう。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751D2A-2AB2-198C-9481-D06F0416EF70}"/>
              </a:ext>
            </a:extLst>
          </p:cNvPr>
          <p:cNvSpPr txBox="1"/>
          <p:nvPr/>
        </p:nvSpPr>
        <p:spPr>
          <a:xfrm>
            <a:off x="513893" y="609599"/>
            <a:ext cx="887563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✓　排水口は常に迅速に排水できるよう、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こまめに点検・清掃</a:t>
            </a:r>
            <a:endParaRPr kumimoji="1" lang="en-US" altLang="ja-JP" sz="240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　を行いましょう</a:t>
            </a:r>
            <a:r>
              <a:rPr kumimoji="1" lang="ja-JP" altLang="en-US" sz="2400" dirty="0">
                <a:latin typeface="+mn-ea"/>
              </a:rPr>
              <a:t>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　　排水口の詰まりや、大波等により流入した海水が排水能力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　を超えることで起きる排水不良は海水の甲板上への滞留を招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　きます。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海水が甲板上に滞留</a:t>
            </a:r>
            <a:r>
              <a:rPr kumimoji="1" lang="ja-JP" altLang="en-US" sz="2400" dirty="0">
                <a:latin typeface="+mn-ea"/>
              </a:rPr>
              <a:t>すると、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作業者の転倒や固定さ</a:t>
            </a:r>
            <a:endParaRPr kumimoji="1" lang="en-US" altLang="ja-JP" sz="240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　れていない物品が移動して危険を生じる</a:t>
            </a:r>
            <a:r>
              <a:rPr kumimoji="1" lang="ja-JP" altLang="en-US" sz="2400" dirty="0">
                <a:latin typeface="+mn-ea"/>
              </a:rPr>
              <a:t>だけでなく、</a:t>
            </a:r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船の復　</a:t>
            </a:r>
            <a:endParaRPr kumimoji="1" lang="en-US" altLang="ja-JP" sz="240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n-ea"/>
              </a:rPr>
              <a:t>　原性が低下</a:t>
            </a:r>
            <a:r>
              <a:rPr kumimoji="1" lang="ja-JP" altLang="en-US" sz="2400" dirty="0">
                <a:latin typeface="+mn-ea"/>
              </a:rPr>
              <a:t>する恐れがあります。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746976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ボートに乗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383151-8052-EA3D-CA45-57CC4AD72D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9"/>
          <a:stretch>
            <a:fillRect/>
          </a:stretch>
        </p:blipFill>
        <p:spPr>
          <a:xfrm>
            <a:off x="20" y="-1"/>
            <a:ext cx="9903503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E4B892-B142-164E-392F-7F2F489C1785}"/>
              </a:ext>
            </a:extLst>
          </p:cNvPr>
          <p:cNvSpPr txBox="1"/>
          <p:nvPr/>
        </p:nvSpPr>
        <p:spPr>
          <a:xfrm>
            <a:off x="178676" y="1801367"/>
            <a:ext cx="9829951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spc="-1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以上で講習は終了です。</a:t>
            </a:r>
            <a:endParaRPr kumimoji="1" lang="en-US" altLang="ja-JP" sz="48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800" spc="-1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お疲れ様でした。</a:t>
            </a:r>
            <a:endParaRPr kumimoji="1" lang="en-US" altLang="ja-JP" sz="48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900" spc="-1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※</a:t>
            </a:r>
            <a:r>
              <a:rPr kumimoji="1" lang="ja-JP" altLang="en-US" sz="3900" spc="-1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　続いて講習動画を視聴していただきます。</a:t>
            </a:r>
            <a:endParaRPr kumimoji="1" lang="en-US" altLang="ja-JP" sz="39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spc="-1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C08AA3-0362-0993-4350-5A4F2AE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kumimoji="1" lang="en-US" altLang="ja-JP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9B922-5785-AF2E-387A-1BD1963EA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85259" y="8467"/>
            <a:ext cx="3095625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62888" y="91545"/>
            <a:ext cx="494053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79107" y="228600"/>
            <a:ext cx="4024313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0367" y="32278"/>
            <a:ext cx="3943054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74408" y="609601"/>
            <a:ext cx="3529012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7">
            <a:extLst>
              <a:ext uri="{FF2B5EF4-FFF2-40B4-BE49-F238E27FC236}">
                <a16:creationId xmlns:a16="http://schemas.microsoft.com/office/drawing/2014/main" id="{76CD5822-DEF8-26C3-8E65-0C0328F4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7" y="124340"/>
            <a:ext cx="9660132" cy="590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2800" dirty="0"/>
              <a:t>講習用動画（操船の際の注意点）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42A45E-8C57-7CC7-EC07-1DE1CD9BD719}"/>
              </a:ext>
            </a:extLst>
          </p:cNvPr>
          <p:cNvSpPr txBox="1"/>
          <p:nvPr/>
        </p:nvSpPr>
        <p:spPr>
          <a:xfrm>
            <a:off x="512106" y="954477"/>
            <a:ext cx="5200650" cy="2331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漁ろう操船に関する知識に関し、</a:t>
            </a:r>
            <a:endParaRPr kumimoji="1" lang="en-US" altLang="ja-JP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・漁船の運航の注意</a:t>
            </a:r>
            <a:endParaRPr kumimoji="1" lang="en-US" altLang="ja-JP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・漁具の固着の際の対応</a:t>
            </a:r>
            <a:endParaRPr kumimoji="1" lang="en-US" altLang="ja-JP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・船体の安定性の確保</a:t>
            </a:r>
            <a:endParaRPr kumimoji="1" lang="en-US" altLang="ja-JP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について講習を行いました。</a:t>
            </a:r>
            <a:endParaRPr kumimoji="1" lang="en-US" altLang="ja-JP" sz="2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2888" y="8467"/>
            <a:ext cx="4940533" cy="6163733"/>
            <a:chOff x="6108170" y="8467"/>
            <a:chExt cx="6080656" cy="61637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3390C1-6C0B-0061-230A-D2C0CA9B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E19FEFA5-F69B-4463-85F3-6BA87B34B307}" type="slidenum">
              <a:rPr kumimoji="1" lang="en-US" altLang="ja-JP" sz="320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0A4615-14F2-57D7-26A4-46E899761DFF}"/>
              </a:ext>
            </a:extLst>
          </p:cNvPr>
          <p:cNvSpPr txBox="1"/>
          <p:nvPr/>
        </p:nvSpPr>
        <p:spPr>
          <a:xfrm>
            <a:off x="557826" y="4547165"/>
            <a:ext cx="5109211" cy="20626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800" dirty="0"/>
              <a:t>講習動画：</a:t>
            </a:r>
            <a:endParaRPr kumimoji="1" lang="en-US" altLang="ja-JP" sz="28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kumimoji="1" lang="ja-JP" altLang="en-US" sz="2800" dirty="0"/>
              <a:t>海中での漁具の動き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kumimoji="1" lang="ja-JP" altLang="en-US" sz="2800" dirty="0"/>
              <a:t>波による船体への影響</a:t>
            </a:r>
            <a:endParaRPr kumimoji="1"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4240B4-C0A7-473E-70B1-5D5034DB59AB}"/>
              </a:ext>
            </a:extLst>
          </p:cNvPr>
          <p:cNvSpPr txBox="1"/>
          <p:nvPr/>
        </p:nvSpPr>
        <p:spPr>
          <a:xfrm>
            <a:off x="512106" y="3438239"/>
            <a:ext cx="8274542" cy="86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これらの講習の内容を踏まえ、</a:t>
            </a:r>
            <a:endParaRPr kumimoji="1" lang="en-US" altLang="ja-JP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000" dirty="0"/>
              <a:t>以下の動画を視聴してもらいます。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18450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6C3BCD-58B7-AAEA-7A59-9EB1E06D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EBC8CD7-08F8-7793-42D6-FF681A2DE0B5}"/>
              </a:ext>
            </a:extLst>
          </p:cNvPr>
          <p:cNvSpPr txBox="1">
            <a:spLocks/>
          </p:cNvSpPr>
          <p:nvPr/>
        </p:nvSpPr>
        <p:spPr>
          <a:xfrm>
            <a:off x="475592" y="271755"/>
            <a:ext cx="8784000" cy="3678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講習の内容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D167F2A-5C91-A97F-12A8-CE0383CCFDA9}"/>
              </a:ext>
            </a:extLst>
          </p:cNvPr>
          <p:cNvCxnSpPr>
            <a:cxnSpLocks/>
          </p:cNvCxnSpPr>
          <p:nvPr/>
        </p:nvCxnSpPr>
        <p:spPr>
          <a:xfrm>
            <a:off x="381000" y="892438"/>
            <a:ext cx="9144000" cy="0"/>
          </a:xfrm>
          <a:prstGeom prst="line">
            <a:avLst/>
          </a:prstGeom>
          <a:ln w="889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52C097-F15C-37BB-0087-D095B4F6269E}"/>
              </a:ext>
            </a:extLst>
          </p:cNvPr>
          <p:cNvSpPr/>
          <p:nvPr/>
        </p:nvSpPr>
        <p:spPr>
          <a:xfrm>
            <a:off x="475592" y="176593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（１）パワーブロックによる安定性の変化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algn="just" defTabSz="914400">
              <a:defRPr/>
            </a:pP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algn="just" defTabSz="914400">
              <a:defRPr/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（２）船体改造や漁具変更による影響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algn="just" defTabSz="914400">
              <a:defRPr/>
            </a:pP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algn="just" defTabSz="914400">
              <a:defRPr/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（３）その他の注意すべき事項</a:t>
            </a:r>
          </a:p>
          <a:p>
            <a:pPr algn="just" defTabSz="914400">
              <a:defRPr/>
            </a:pP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algn="just" defTabSz="914400">
              <a:defRPr/>
            </a:pP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3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85259" y="8467"/>
            <a:ext cx="3095625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62888" y="91545"/>
            <a:ext cx="494053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79107" y="228600"/>
            <a:ext cx="4024313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0367" y="32278"/>
            <a:ext cx="3943054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74408" y="609601"/>
            <a:ext cx="3529012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" y="2"/>
            <a:ext cx="9906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AD16BAA-1491-6098-A32B-C8F5D1B9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61" y="685799"/>
            <a:ext cx="6500813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ja-JP" altLang="en-US" sz="4800" spc="-100"/>
              <a:t>（１）パワーブロック</a:t>
            </a:r>
            <a:br>
              <a:rPr lang="en-US" altLang="ja-JP" sz="4800" spc="-100"/>
            </a:br>
            <a:r>
              <a:rPr lang="ja-JP" altLang="en-US" sz="4800" spc="-100"/>
              <a:t>　による安定性の変化</a:t>
            </a:r>
            <a:endParaRPr lang="en-US" altLang="ja-JP" sz="4800" spc="-1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6C3BCD-58B7-AAEA-7A59-9EB1E06D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kumimoji="1" lang="en-US" altLang="ja-JP" sz="3200" b="0" i="0" kern="1200" dirty="0">
              <a:solidFill>
                <a:schemeClr val="bg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9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2BA4E-25FD-4533-E084-1E383DD4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EF9320-4E3C-52BB-4C30-532D13057F48}"/>
              </a:ext>
            </a:extLst>
          </p:cNvPr>
          <p:cNvSpPr txBox="1"/>
          <p:nvPr/>
        </p:nvSpPr>
        <p:spPr>
          <a:xfrm>
            <a:off x="195779" y="609600"/>
            <a:ext cx="9511862" cy="5641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en-US" altLang="ja-JP" sz="2400" dirty="0"/>
              <a:t>✓</a:t>
            </a:r>
            <a:r>
              <a:rPr kumimoji="1" lang="ja-JP" altLang="en-US" sz="2400" dirty="0"/>
              <a:t>　漁船の船型は、従事する漁業種類ごとに、特徴を有しています。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en-US" altLang="ja-JP" sz="2400" dirty="0"/>
              <a:t>✓</a:t>
            </a:r>
            <a:r>
              <a:rPr kumimoji="1" lang="ja-JP" altLang="en-US" sz="2400" dirty="0"/>
              <a:t>　</a:t>
            </a:r>
            <a:r>
              <a:rPr kumimoji="1" lang="ja-JP" altLang="en-US" sz="2400" dirty="0">
                <a:solidFill>
                  <a:srgbClr val="FF0000"/>
                </a:solidFill>
              </a:rPr>
              <a:t>まき網漁船（網船）</a:t>
            </a:r>
            <a:r>
              <a:rPr kumimoji="1" lang="ja-JP" altLang="en-US" sz="2400" dirty="0"/>
              <a:t>の船型は作業性に配慮し、底びき網漁船と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/>
              <a:t>　比較して</a:t>
            </a:r>
            <a:r>
              <a:rPr kumimoji="1" lang="ja-JP" altLang="en-US" sz="2400" dirty="0">
                <a:solidFill>
                  <a:srgbClr val="FF0000"/>
                </a:solidFill>
              </a:rPr>
              <a:t>船幅が広く、喫水が浅い傾向</a:t>
            </a:r>
            <a:r>
              <a:rPr kumimoji="1" lang="ja-JP" altLang="en-US" sz="2400" dirty="0"/>
              <a:t>があります。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en-US" altLang="ja-JP" sz="2400" dirty="0"/>
              <a:t>✓</a:t>
            </a:r>
            <a:r>
              <a:rPr kumimoji="1" lang="ja-JP" altLang="en-US" sz="2400" dirty="0"/>
              <a:t>　搭載する漁網の規模も船体に対して大きく、</a:t>
            </a:r>
            <a:r>
              <a:rPr kumimoji="1" lang="ja-JP" altLang="en-US" sz="2400" dirty="0">
                <a:solidFill>
                  <a:srgbClr val="FF0000"/>
                </a:solidFill>
              </a:rPr>
              <a:t>操業中は片舷で巻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>
                <a:solidFill>
                  <a:srgbClr val="FF0000"/>
                </a:solidFill>
              </a:rPr>
              <a:t>　締め</a:t>
            </a:r>
            <a:r>
              <a:rPr kumimoji="1" lang="ja-JP" altLang="en-US" sz="2400" dirty="0"/>
              <a:t>、</a:t>
            </a:r>
            <a:r>
              <a:rPr kumimoji="1" lang="ja-JP" altLang="en-US" sz="2400" dirty="0">
                <a:solidFill>
                  <a:srgbClr val="FF0000"/>
                </a:solidFill>
              </a:rPr>
              <a:t>徐々に網を巻き込んで網を狭めていきます</a:t>
            </a:r>
            <a:r>
              <a:rPr kumimoji="1" lang="ja-JP" altLang="en-US" sz="2400" dirty="0"/>
              <a:t>が、その際、稼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/>
              <a:t>　働しているのが</a:t>
            </a:r>
            <a:r>
              <a:rPr kumimoji="1" lang="ja-JP" altLang="en-US" sz="2400" dirty="0">
                <a:solidFill>
                  <a:srgbClr val="FF0000"/>
                </a:solidFill>
              </a:rPr>
              <a:t>パワーブロック</a:t>
            </a:r>
            <a:r>
              <a:rPr kumimoji="1" lang="ja-JP" altLang="en-US" sz="2400" dirty="0"/>
              <a:t>です。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en-US" altLang="ja-JP" sz="2400" dirty="0"/>
              <a:t>✓</a:t>
            </a:r>
            <a:r>
              <a:rPr kumimoji="1" lang="ja-JP" altLang="en-US" sz="2400" dirty="0"/>
              <a:t>　パワーブロックは高所に設置され、重量も重く、</a:t>
            </a:r>
            <a:r>
              <a:rPr kumimoji="1" lang="ja-JP" altLang="en-US" sz="2400" dirty="0">
                <a:solidFill>
                  <a:srgbClr val="FF0000"/>
                </a:solidFill>
              </a:rPr>
              <a:t>船体の重心を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>
                <a:solidFill>
                  <a:srgbClr val="FF0000"/>
                </a:solidFill>
              </a:rPr>
              <a:t>　上昇させる一因</a:t>
            </a:r>
            <a:r>
              <a:rPr kumimoji="1" lang="ja-JP" altLang="en-US" sz="2400" dirty="0"/>
              <a:t>となります。また、操業中は</a:t>
            </a:r>
            <a:r>
              <a:rPr kumimoji="1" lang="ja-JP" altLang="en-US" sz="2400" dirty="0">
                <a:solidFill>
                  <a:srgbClr val="FF0000"/>
                </a:solidFill>
              </a:rPr>
              <a:t>漁網の水中重量や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>
                <a:solidFill>
                  <a:srgbClr val="FF0000"/>
                </a:solidFill>
              </a:rPr>
              <a:t>　抵抗</a:t>
            </a:r>
            <a:r>
              <a:rPr kumimoji="1" lang="ja-JP" altLang="en-US" sz="2400" dirty="0"/>
              <a:t>、網の中で遊泳する</a:t>
            </a:r>
            <a:r>
              <a:rPr kumimoji="1" lang="ja-JP" altLang="en-US" sz="2400" dirty="0">
                <a:solidFill>
                  <a:srgbClr val="FF0000"/>
                </a:solidFill>
              </a:rPr>
              <a:t>漁獲物の影響</a:t>
            </a:r>
            <a:r>
              <a:rPr kumimoji="1" lang="ja-JP" altLang="en-US" sz="2400" dirty="0"/>
              <a:t>により</a:t>
            </a:r>
            <a:r>
              <a:rPr kumimoji="1" lang="ja-JP" altLang="en-US" sz="2400" dirty="0">
                <a:solidFill>
                  <a:srgbClr val="FF0000"/>
                </a:solidFill>
              </a:rPr>
              <a:t>傾斜モーメント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>
                <a:solidFill>
                  <a:srgbClr val="FF0000"/>
                </a:solidFill>
              </a:rPr>
              <a:t>　が発生</a:t>
            </a:r>
            <a:r>
              <a:rPr kumimoji="1" lang="ja-JP" altLang="en-US" sz="2400" dirty="0"/>
              <a:t>します。</a:t>
            </a:r>
            <a:endParaRPr kumimoji="1" lang="en-US" altLang="ja-JP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en-US" altLang="ja-JP" sz="2400" dirty="0"/>
              <a:t>✓</a:t>
            </a:r>
            <a:r>
              <a:rPr kumimoji="1" lang="ja-JP" altLang="en-US" sz="2400" dirty="0"/>
              <a:t>　これら</a:t>
            </a:r>
            <a:r>
              <a:rPr kumimoji="1" lang="ja-JP" altLang="en-US" sz="2400" dirty="0">
                <a:solidFill>
                  <a:srgbClr val="FF0000"/>
                </a:solidFill>
              </a:rPr>
              <a:t>重心上昇や傾斜モーメントの発生</a:t>
            </a:r>
            <a:r>
              <a:rPr kumimoji="1" lang="ja-JP" altLang="en-US" sz="2400" dirty="0"/>
              <a:t>により</a:t>
            </a:r>
            <a:r>
              <a:rPr kumimoji="1" lang="ja-JP" altLang="en-US" sz="2400" dirty="0">
                <a:solidFill>
                  <a:srgbClr val="FF0000"/>
                </a:solidFill>
              </a:rPr>
              <a:t>船体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 dirty="0">
                <a:solidFill>
                  <a:srgbClr val="FF0000"/>
                </a:solidFill>
              </a:rPr>
              <a:t>　の復原力が低下した状態</a:t>
            </a:r>
            <a:r>
              <a:rPr kumimoji="1" lang="ja-JP" altLang="en-US" sz="2400" dirty="0"/>
              <a:t>となり、強いては</a:t>
            </a:r>
            <a:r>
              <a:rPr kumimoji="1" lang="ja-JP" altLang="en-US" sz="2400" dirty="0">
                <a:solidFill>
                  <a:srgbClr val="FF0000"/>
                </a:solidFill>
              </a:rPr>
              <a:t>転覆リ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1" lang="ja-JP" altLang="en-US" sz="2400">
                <a:solidFill>
                  <a:srgbClr val="FF0000"/>
                </a:solidFill>
              </a:rPr>
              <a:t>　スクが</a:t>
            </a:r>
            <a:r>
              <a:rPr kumimoji="1" lang="ja-JP" altLang="en-US" sz="2400" dirty="0">
                <a:solidFill>
                  <a:srgbClr val="FF0000"/>
                </a:solidFill>
              </a:rPr>
              <a:t>高まっていることへの注意が必要</a:t>
            </a:r>
            <a:r>
              <a:rPr kumimoji="1" lang="ja-JP" altLang="en-US" sz="2400" dirty="0"/>
              <a:t>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C04701-645F-053F-D547-3EA108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kumimoji="1" lang="en-US" altLang="ja-JP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53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6A689-6648-8D42-3A9A-ADEA3D91E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A86D4-36EA-CB70-EDA5-9C314B1D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kumimoji="1" lang="en-US" altLang="ja-JP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DC8F0B-35DC-4ADF-37E7-9A30F9D52BBB}"/>
              </a:ext>
            </a:extLst>
          </p:cNvPr>
          <p:cNvSpPr txBox="1"/>
          <p:nvPr/>
        </p:nvSpPr>
        <p:spPr>
          <a:xfrm>
            <a:off x="306956" y="147237"/>
            <a:ext cx="9292087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✓　漁ろうブーム先端に装備されたパワーブロック（大型の場合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kumimoji="1" lang="en-US" altLang="ja-JP" sz="2400" dirty="0">
                <a:latin typeface="+mj-ea"/>
                <a:ea typeface="+mj-ea"/>
              </a:rPr>
              <a:t>500kg</a:t>
            </a:r>
            <a:r>
              <a:rPr kumimoji="1" lang="ja-JP" altLang="en-US" sz="2400" dirty="0">
                <a:latin typeface="+mj-ea"/>
                <a:ea typeface="+mj-ea"/>
              </a:rPr>
              <a:t>以上）は、船体中心線上から舷側に移動して使用される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ため、その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重心移動と漁具・漁獲物の荷重が加わることで傾斜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モーメントが増大して横傾斜が強まります</a:t>
            </a:r>
            <a:r>
              <a:rPr kumimoji="1" lang="ja-JP" altLang="en-US" sz="2400" dirty="0">
                <a:latin typeface="+mj-ea"/>
                <a:ea typeface="+mj-ea"/>
              </a:rPr>
              <a:t>。</a:t>
            </a: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✓　操業中は、風浪の影響も加わるため、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付属船による反対舷か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らの曳引（裏漕ぎ）</a:t>
            </a:r>
            <a:r>
              <a:rPr kumimoji="1" lang="ja-JP" altLang="en-US" sz="2400" dirty="0">
                <a:latin typeface="+mj-ea"/>
                <a:ea typeface="+mj-ea"/>
              </a:rPr>
              <a:t>や、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網の巻き上げ用のウインチ操作によっ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て、船体傾斜を抑制する</a:t>
            </a:r>
            <a:r>
              <a:rPr kumimoji="1" lang="ja-JP" altLang="en-US" sz="2400" dirty="0">
                <a:latin typeface="+mj-ea"/>
                <a:ea typeface="+mj-ea"/>
              </a:rPr>
              <a:t>必要があります。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62543C-3748-08F9-42F9-266AF7F73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0" y="3584808"/>
            <a:ext cx="4355458" cy="2835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A5FE30-B56C-AE91-1F6E-F5398E5EC67D}"/>
              </a:ext>
            </a:extLst>
          </p:cNvPr>
          <p:cNvSpPr txBox="1"/>
          <p:nvPr/>
        </p:nvSpPr>
        <p:spPr>
          <a:xfrm>
            <a:off x="107259" y="3237529"/>
            <a:ext cx="3154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○パワーブロック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A19E19-F2A7-8905-82C0-C3ACC3F7B1B2}"/>
              </a:ext>
            </a:extLst>
          </p:cNvPr>
          <p:cNvSpPr txBox="1"/>
          <p:nvPr/>
        </p:nvSpPr>
        <p:spPr>
          <a:xfrm>
            <a:off x="410944" y="6521670"/>
            <a:ext cx="37196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/>
              <a:t>写真：（一社）大日本水産会提供</a:t>
            </a:r>
            <a:endParaRPr lang="ja-JP" altLang="en-US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7F7ED6-0148-8B8F-733A-443E69818697}"/>
              </a:ext>
            </a:extLst>
          </p:cNvPr>
          <p:cNvSpPr txBox="1"/>
          <p:nvPr/>
        </p:nvSpPr>
        <p:spPr>
          <a:xfrm>
            <a:off x="4675966" y="3236839"/>
            <a:ext cx="338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en-US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8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まき網船の水揚げの様子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 descr="海に浮かんでいる船&#10;&#10;AI 生成コンテンツは誤りを含む可能性があります。">
            <a:extLst>
              <a:ext uri="{FF2B5EF4-FFF2-40B4-BE49-F238E27FC236}">
                <a16:creationId xmlns:a16="http://schemas.microsoft.com/office/drawing/2014/main" id="{47C7E83A-19EE-E7A9-CF6F-B81D59D08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08"/>
          <a:stretch>
            <a:fillRect/>
          </a:stretch>
        </p:blipFill>
        <p:spPr bwMode="auto">
          <a:xfrm>
            <a:off x="4757726" y="3650166"/>
            <a:ext cx="3787184" cy="2754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130E4BB-7C1A-362C-2D37-690483321BE2}"/>
              </a:ext>
            </a:extLst>
          </p:cNvPr>
          <p:cNvSpPr txBox="1"/>
          <p:nvPr/>
        </p:nvSpPr>
        <p:spPr>
          <a:xfrm>
            <a:off x="4675966" y="6542019"/>
            <a:ext cx="49616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出典：福一漁業株式会社提供資料 </a:t>
            </a:r>
          </a:p>
        </p:txBody>
      </p:sp>
    </p:spTree>
    <p:extLst>
      <p:ext uri="{BB962C8B-B14F-4D97-AF65-F5344CB8AC3E}">
        <p14:creationId xmlns:p14="http://schemas.microsoft.com/office/powerpoint/2010/main" val="241478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D0F9-DA6C-8193-DE71-AEAAC2584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85259" y="8467"/>
            <a:ext cx="3095625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62888" y="91545"/>
            <a:ext cx="494053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79107" y="228600"/>
            <a:ext cx="4024313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0367" y="32278"/>
            <a:ext cx="3943054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74408" y="609601"/>
            <a:ext cx="3529012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" y="2"/>
            <a:ext cx="9906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4CAE985-F2A6-2824-E489-843E4D35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61" y="685799"/>
            <a:ext cx="7986713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ja-JP" altLang="en-US" sz="4800" spc="-100" dirty="0"/>
              <a:t>（２）船体改造や</a:t>
            </a:r>
            <a:br>
              <a:rPr lang="en-US" altLang="ja-JP" sz="4800" spc="-100" dirty="0"/>
            </a:br>
            <a:r>
              <a:rPr lang="ja-JP" altLang="en-US" sz="4800" spc="-100" dirty="0"/>
              <a:t>　　漁具変更による影響</a:t>
            </a:r>
            <a:endParaRPr lang="en-US" altLang="ja-JP" sz="4800" spc="-1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AB83DA-F948-C0C1-B052-01D19A64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kumimoji="1" lang="en-US" altLang="ja-JP" sz="3200" b="0" i="0" kern="1200" dirty="0">
              <a:solidFill>
                <a:schemeClr val="bg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B7D18-630D-5C9A-6CB0-A9BD6CA3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1BC92-4553-DFAB-C017-25D32C29C0D4}"/>
              </a:ext>
            </a:extLst>
          </p:cNvPr>
          <p:cNvSpPr txBox="1"/>
          <p:nvPr/>
        </p:nvSpPr>
        <p:spPr>
          <a:xfrm>
            <a:off x="213796" y="281130"/>
            <a:ext cx="9292087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✓　船の安定性や復原性等の安全に関わる船体性能は、建造時の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船体構造・漁具・積載能力・操業方法・操業海域などの基礎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データに基づいて計算され、復原性資料として船内で管理され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ています。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ja-JP" altLang="en-US" sz="10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✓　船体性能に関しては、その他にも操縦性など様々な性能によ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り評価されますが、長年の運用の中で、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作業性や利便性を優先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して船体改造や漁具の大型化を行うと、次のような問題が生じ</a:t>
            </a:r>
            <a:endParaRPr kumimoji="1"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　る可能性</a:t>
            </a:r>
            <a:r>
              <a:rPr kumimoji="1" lang="ja-JP" altLang="en-US" sz="2400" dirty="0">
                <a:latin typeface="+mj-ea"/>
                <a:ea typeface="+mj-ea"/>
              </a:rPr>
              <a:t>があります：</a:t>
            </a:r>
            <a:endParaRPr kumimoji="1" lang="en-US" altLang="ja-JP" sz="2400" dirty="0"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24E9CF-8488-696B-1515-AC6F2E98FE07}"/>
              </a:ext>
            </a:extLst>
          </p:cNvPr>
          <p:cNvSpPr txBox="1"/>
          <p:nvPr/>
        </p:nvSpPr>
        <p:spPr>
          <a:xfrm>
            <a:off x="434459" y="4353910"/>
            <a:ext cx="9292087" cy="2246769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sz="1000" dirty="0">
              <a:latin typeface="+mj-ea"/>
              <a:ea typeface="+mj-ea"/>
            </a:endParaRPr>
          </a:p>
          <a:p>
            <a:r>
              <a:rPr kumimoji="1" lang="en-US" altLang="ja-JP" sz="2400" dirty="0">
                <a:latin typeface="+mj-ea"/>
                <a:ea typeface="+mj-ea"/>
              </a:rPr>
              <a:t>•</a:t>
            </a:r>
            <a:r>
              <a:rPr kumimoji="1" lang="ja-JP" altLang="en-US" sz="2400" dirty="0">
                <a:latin typeface="+mj-ea"/>
                <a:ea typeface="+mj-ea"/>
              </a:rPr>
              <a:t>　船体重心の前後・上下方向の変化による予想外の復原力性低下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•</a:t>
            </a:r>
            <a:r>
              <a:rPr kumimoji="1" lang="ja-JP" altLang="en-US" sz="2400" dirty="0">
                <a:latin typeface="+mj-ea"/>
                <a:ea typeface="+mj-ea"/>
              </a:rPr>
              <a:t>　乾舷が減少して操業可能な気象海象条件が厳しくなり、結果的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に操業機会が減少することになります。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•</a:t>
            </a:r>
            <a:r>
              <a:rPr kumimoji="1" lang="ja-JP" altLang="en-US" sz="2400" dirty="0">
                <a:latin typeface="+mj-ea"/>
                <a:ea typeface="+mj-ea"/>
              </a:rPr>
              <a:t>　バウダイビング（船首が波浪に突っ込んだ状態）など航行時の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影響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3B8F44-AF53-BDBE-D436-BD3DA560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8472" y="6188073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kumimoji="1" lang="en-US" altLang="ja-JP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5B8A2FB-3F85-43FA-187E-83B26D364A92}"/>
              </a:ext>
            </a:extLst>
          </p:cNvPr>
          <p:cNvSpPr/>
          <p:nvPr/>
        </p:nvSpPr>
        <p:spPr>
          <a:xfrm>
            <a:off x="3962400" y="3482006"/>
            <a:ext cx="1849821" cy="5854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561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DFD22-C93F-FBD0-E28B-A22C9245F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903420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36BFA4-FA58-1344-8BDB-67346D5B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kumimoji="1" lang="en-US" altLang="ja-JP" sz="32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92B7DA-D79B-FFB2-3EC8-AD6660FC45B7}"/>
              </a:ext>
            </a:extLst>
          </p:cNvPr>
          <p:cNvSpPr txBox="1"/>
          <p:nvPr/>
        </p:nvSpPr>
        <p:spPr>
          <a:xfrm>
            <a:off x="220724" y="609600"/>
            <a:ext cx="9292087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✓　特に漁船では、航海中に復原性へ影響を及ぼす漁撈作業や漁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獲物積載があるため、船体の改造は慎重に検討すべきです。</a:t>
            </a:r>
            <a:endParaRPr kumimoji="1" lang="en-US" altLang="ja-JP" sz="2400" dirty="0">
              <a:latin typeface="+mj-ea"/>
              <a:ea typeface="+mj-ea"/>
            </a:endParaRPr>
          </a:p>
          <a:p>
            <a:endParaRPr kumimoji="1" lang="ja-JP" altLang="en-US" sz="2400" dirty="0">
              <a:latin typeface="+mj-ea"/>
              <a:ea typeface="+mj-ea"/>
            </a:endParaRPr>
          </a:p>
          <a:p>
            <a:endParaRPr kumimoji="1" lang="ja-JP" altLang="en-US" sz="2400" dirty="0">
              <a:latin typeface="+mj-ea"/>
              <a:ea typeface="+mj-ea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highlight>
                  <a:srgbClr val="FFE699"/>
                </a:highlight>
                <a:latin typeface="+mj-ea"/>
                <a:ea typeface="+mj-ea"/>
              </a:rPr>
              <a:t>改造に関する留意点</a:t>
            </a:r>
          </a:p>
          <a:p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en-US" altLang="ja-JP" sz="2400" dirty="0">
                <a:latin typeface="+mj-ea"/>
                <a:ea typeface="+mj-ea"/>
              </a:rPr>
              <a:t>•</a:t>
            </a:r>
            <a:r>
              <a:rPr kumimoji="1" lang="ja-JP" altLang="en-US" sz="2400" dirty="0">
                <a:latin typeface="+mj-ea"/>
                <a:ea typeface="+mj-ea"/>
              </a:rPr>
              <a:t>　軽荷重量や重心位置が変化した場合、一定条件下では復原性試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験（傾斜試験）や復原性資料の更新が必要になります。</a:t>
            </a:r>
          </a:p>
          <a:p>
            <a:r>
              <a:rPr kumimoji="1" lang="en-US" altLang="ja-JP" sz="2400" dirty="0">
                <a:latin typeface="+mj-ea"/>
                <a:ea typeface="+mj-ea"/>
              </a:rPr>
              <a:t>•</a:t>
            </a:r>
            <a:r>
              <a:rPr kumimoji="1" lang="ja-JP" altLang="en-US" sz="2400" dirty="0">
                <a:latin typeface="+mj-ea"/>
                <a:ea typeface="+mj-ea"/>
              </a:rPr>
              <a:t>　建造造船所に相談のうえで改造を行うことで、安全性確保が可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latin typeface="+mj-ea"/>
                <a:ea typeface="+mj-ea"/>
              </a:rPr>
              <a:t>　能となります。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118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A7C73-08B6-D6FD-E7E6-9ABC702A5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85259" y="8467"/>
            <a:ext cx="3095625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62888" y="91545"/>
            <a:ext cx="494053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79107" y="228600"/>
            <a:ext cx="4024313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0367" y="32278"/>
            <a:ext cx="3943054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74408" y="609601"/>
            <a:ext cx="3529012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" y="2"/>
            <a:ext cx="9906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1" y="2"/>
            <a:ext cx="9905249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1812818-2790-7F6D-D599-34683A47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61" y="685799"/>
            <a:ext cx="6500813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ja-JP" altLang="en-US" sz="4800" spc="-100"/>
              <a:t>（３）その他の</a:t>
            </a:r>
            <a:br>
              <a:rPr lang="en-US" altLang="ja-JP" sz="4800" spc="-100"/>
            </a:br>
            <a:r>
              <a:rPr lang="ja-JP" altLang="en-US" sz="4800" spc="-100"/>
              <a:t>　　注意すべき事項</a:t>
            </a:r>
            <a:endParaRPr lang="en-US" altLang="ja-JP" sz="4800" spc="-1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AC0CF-63D3-3939-16C1-0B1B84D0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5578475"/>
            <a:ext cx="928074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32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kumimoji="1" lang="en-US" altLang="ja-JP" sz="3200" b="0" i="0" kern="1200" dirty="0">
              <a:solidFill>
                <a:schemeClr val="bg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スライス">
  <a:themeElements>
    <a:clrScheme name="オレンジ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93d72-e8f0-4c90-8ce1-a9548ccb60bb">
      <Terms xmlns="http://schemas.microsoft.com/office/infopath/2007/PartnerControls"/>
    </lcf76f155ced4ddcb4097134ff3c332f>
    <TaxCatchAll xmlns="85ec59af-1a16-40a0-b163-384e34c79a5c" xsi:nil="true"/>
    <_x4f5c__x6210__x65e5__x6642_ xmlns="f8d93d72-e8f0-4c90-8ce1-a9548ccb60bb" xsi:nil="true"/>
    <response xmlns="f8d93d72-e8f0-4c90-8ce1-a9548ccb60bb" xsi:nil="true"/>
    <Email xmlns="f8d93d72-e8f0-4c90-8ce1-a9548ccb60bb" xsi:nil="true"/>
    <name xmlns="f8d93d72-e8f0-4c90-8ce1-a9548ccb60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645845FE584949A9DAF21575ECBFFF" ma:contentTypeVersion="19" ma:contentTypeDescription="新しいドキュメントを作成します。" ma:contentTypeScope="" ma:versionID="5a04591ab43e10d08264caac865ccc95">
  <xsd:schema xmlns:xsd="http://www.w3.org/2001/XMLSchema" xmlns:xs="http://www.w3.org/2001/XMLSchema" xmlns:p="http://schemas.microsoft.com/office/2006/metadata/properties" xmlns:ns2="f8d93d72-e8f0-4c90-8ce1-a9548ccb60bb" xmlns:ns3="85ec59af-1a16-40a0-b163-384e34c79a5c" targetNamespace="http://schemas.microsoft.com/office/2006/metadata/properties" ma:root="true" ma:fieldsID="3eda81e7edba17f1144cf4b96702d7a8" ns2:_="" ns3:_="">
    <xsd:import namespace="f8d93d72-e8f0-4c90-8ce1-a9548ccb60bb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response" minOccurs="0"/>
                <xsd:element ref="ns2:name" minOccurs="0"/>
                <xsd:element ref="ns2:Em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93d72-e8f0-4c90-8ce1-a9548ccb60bb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ponse" ma:index="24" nillable="true" ma:displayName="response" ma:format="Dropdown" ma:internalName="response">
      <xsd:simpleType>
        <xsd:restriction base="dms:Text">
          <xsd:maxLength value="255"/>
        </xsd:restriction>
      </xsd:simpleType>
    </xsd:element>
    <xsd:element name="name" ma:index="25" nillable="true" ma:displayName="name" ma:format="Dropdown" ma:internalName="name">
      <xsd:simpleType>
        <xsd:restriction base="dms:Text">
          <xsd:maxLength value="255"/>
        </xsd:restriction>
      </xsd:simpleType>
    </xsd:element>
    <xsd:element name="Email" ma:index="26" nillable="true" ma:displayName="Email" ma:format="Dropdown" ma:internalName="Emai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3d719b-d03e-426f-a0a8-ceada2aff59c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6AF19-F897-4169-950E-6B4A978D7C34}">
  <ds:schemaRefs>
    <ds:schemaRef ds:uri="f8d93d72-e8f0-4c90-8ce1-a9548ccb60bb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5ec59af-1a16-40a0-b163-384e34c79a5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AAD7DB-1019-46BA-8795-1B1BEAC93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537D4-9384-4EB0-AC09-6D2485F68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93d72-e8f0-4c90-8ce1-a9548ccb60bb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3793</TotalTime>
  <Words>1132</Words>
  <Application>Microsoft Office PowerPoint</Application>
  <PresentationFormat>A4 210 x 297 mm</PresentationFormat>
  <Paragraphs>122</Paragraphs>
  <Slides>13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  <vt:variant>
        <vt:lpstr>目的別スライド ショー</vt:lpstr>
      </vt:variant>
      <vt:variant>
        <vt:i4>1</vt:i4>
      </vt:variant>
    </vt:vector>
  </HeadingPairs>
  <TitlesOfParts>
    <vt:vector size="21" baseType="lpstr">
      <vt:lpstr>ＭＳ Ｐゴシック</vt:lpstr>
      <vt:lpstr>ＭＳ ゴシック</vt:lpstr>
      <vt:lpstr>メイリオ</vt:lpstr>
      <vt:lpstr>游ゴシック</vt:lpstr>
      <vt:lpstr>Century Gothic</vt:lpstr>
      <vt:lpstr>Wingdings 3</vt:lpstr>
      <vt:lpstr>スライス</vt:lpstr>
      <vt:lpstr>Ⅱ.漁ろう操船に関する知識  ５．船体の安定性の確保 </vt:lpstr>
      <vt:lpstr>PowerPoint プレゼンテーション</vt:lpstr>
      <vt:lpstr>（１）パワーブロック 　による安定性の変化</vt:lpstr>
      <vt:lpstr>PowerPoint プレゼンテーション</vt:lpstr>
      <vt:lpstr>PowerPoint プレゼンテーション</vt:lpstr>
      <vt:lpstr>（２）船体改造や 　　漁具変更による影響</vt:lpstr>
      <vt:lpstr>PowerPoint プレゼンテーション</vt:lpstr>
      <vt:lpstr>PowerPoint プレゼンテーション</vt:lpstr>
      <vt:lpstr>（３）その他の 　　注意すべき事項</vt:lpstr>
      <vt:lpstr>PowerPoint プレゼンテーション</vt:lpstr>
      <vt:lpstr>PowerPoint プレゼンテーション</vt:lpstr>
      <vt:lpstr>PowerPoint プレゼンテーション</vt:lpstr>
      <vt:lpstr>講習用動画（操船の際の注意点）</vt:lpstr>
      <vt:lpstr>目的別スライド ショー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水産基本計画の フォローアップについて</dc:title>
  <dc:creator>kazuo_imura240</dc:creator>
  <cp:lastModifiedBy>小川 柚葉</cp:lastModifiedBy>
  <cp:revision>31</cp:revision>
  <cp:lastPrinted>2025-05-16T09:49:47Z</cp:lastPrinted>
  <dcterms:created xsi:type="dcterms:W3CDTF">2019-10-28T09:07:14Z</dcterms:created>
  <dcterms:modified xsi:type="dcterms:W3CDTF">2025-12-18T04:48:26Z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0x01010027645845FE584949A9DAF21575ECBFFF</vt:lpwstr>
  </property>
  <property fmtid="{D5CDD505-2E9C-101B-9397-08002B2CF9AE}" pid="3" name="MediaServiceImageTags">
    <vt:lpwstr/>
  </property>
</Properties>
</file>